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77" r:id="rId3"/>
    <p:sldId id="257" r:id="rId4"/>
    <p:sldId id="256" r:id="rId5"/>
    <p:sldId id="258" r:id="rId6"/>
    <p:sldId id="266" r:id="rId7"/>
    <p:sldId id="261" r:id="rId8"/>
    <p:sldId id="262" r:id="rId9"/>
    <p:sldId id="272" r:id="rId10"/>
    <p:sldId id="263" r:id="rId11"/>
    <p:sldId id="274" r:id="rId12"/>
    <p:sldId id="278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3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86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038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38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535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49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07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801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15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329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59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49A00CD-13E8-4B67-8F1D-1FEB4FE7717A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1D19530A-75F7-45CC-91F5-FD2FE0BAD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026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culture.ru/institutes/10449/mariinskiy-teatr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741" y="526684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«ДОБРОТА И КРАСОТА СПАСУТ МИР»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7" name="Picture 3" descr="C:\Users\каб. 53\Desktop\Материалы по Лихачеву\Портре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806" y="1768130"/>
            <a:ext cx="7031864" cy="473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66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11369" y="862885"/>
            <a:ext cx="5010311" cy="49892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dirty="0"/>
              <a:t>Культура не была гонима</a:t>
            </a:r>
          </a:p>
          <a:p>
            <a:pPr marL="0" indent="0" algn="ctr">
              <a:buNone/>
            </a:pPr>
            <a:r>
              <a:rPr lang="ru-RU" sz="2400" b="1" i="1" dirty="0"/>
              <a:t>Из страны в страну,</a:t>
            </a:r>
          </a:p>
          <a:p>
            <a:pPr marL="0" indent="0" algn="ctr">
              <a:buNone/>
            </a:pPr>
            <a:r>
              <a:rPr lang="ru-RU" sz="2400" b="1" i="1" dirty="0"/>
              <a:t>Из века в век.</a:t>
            </a:r>
          </a:p>
          <a:p>
            <a:pPr marL="0" indent="0" algn="ctr">
              <a:buNone/>
            </a:pPr>
            <a:r>
              <a:rPr lang="ru-RU" sz="2400" b="1" i="1" dirty="0"/>
              <a:t>От того ли так неотвратимо </a:t>
            </a:r>
          </a:p>
          <a:p>
            <a:pPr marL="0" indent="0" algn="ctr">
              <a:buNone/>
            </a:pPr>
            <a:r>
              <a:rPr lang="ru-RU" sz="2400" b="1" i="1" dirty="0"/>
              <a:t>Обнищал и гибнет человек.</a:t>
            </a:r>
          </a:p>
          <a:p>
            <a:pPr marL="0" indent="0" algn="ctr">
              <a:buNone/>
            </a:pPr>
            <a:r>
              <a:rPr lang="ru-RU" sz="2400" b="1" i="1" dirty="0"/>
              <a:t>Справа лист ватмана со строками из стихотворения того же автора;</a:t>
            </a:r>
          </a:p>
          <a:p>
            <a:pPr marL="0" indent="0" algn="ctr">
              <a:buNone/>
            </a:pPr>
            <a:r>
              <a:rPr lang="ru-RU" sz="2400" b="1" i="1" dirty="0"/>
              <a:t>Победа Света – как восход –</a:t>
            </a:r>
          </a:p>
          <a:p>
            <a:pPr marL="0" indent="0" algn="ctr">
              <a:buNone/>
            </a:pPr>
            <a:r>
              <a:rPr lang="ru-RU" sz="2400" b="1" i="1" dirty="0"/>
              <a:t>Неотвратима, непреложна,</a:t>
            </a:r>
          </a:p>
          <a:p>
            <a:pPr marL="0" indent="0" algn="ctr">
              <a:buNone/>
            </a:pPr>
            <a:r>
              <a:rPr lang="ru-RU" sz="2400" b="1" i="1" dirty="0"/>
              <a:t>Пусть ночь глухая безнадежна</a:t>
            </a:r>
          </a:p>
          <a:p>
            <a:pPr marL="0" indent="0" algn="ctr">
              <a:buNone/>
            </a:pPr>
            <a:r>
              <a:rPr lang="ru-RU" sz="2400" b="1" i="1" dirty="0"/>
              <a:t>Наступит час – она пройдет.</a:t>
            </a:r>
          </a:p>
          <a:p>
            <a:endParaRPr lang="ru-RU" sz="1600" i="1" dirty="0"/>
          </a:p>
        </p:txBody>
      </p:sp>
      <p:pic>
        <p:nvPicPr>
          <p:cNvPr id="7" name="Picture 3" descr="C:\Users\каб. 53\Desktop\Материалы по Лихачеву\Портрет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2376420"/>
            <a:ext cx="4754562" cy="320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83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 smtClean="0"/>
              <a:t>Жизнь Дмитрия </a:t>
            </a:r>
            <a:r>
              <a:rPr lang="ru-RU" sz="6600" dirty="0" err="1" smtClean="0"/>
              <a:t>сергеевича</a:t>
            </a:r>
            <a:r>
              <a:rPr lang="ru-RU" sz="6600" dirty="0" smtClean="0"/>
              <a:t> </a:t>
            </a:r>
            <a:r>
              <a:rPr lang="ru-RU" sz="6600" dirty="0" err="1" smtClean="0"/>
              <a:t>лихачёва</a:t>
            </a:r>
            <a:endParaRPr lang="ru-RU" sz="6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89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352" y="1418781"/>
            <a:ext cx="5786008" cy="33269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5" t="12308" r="40107" b="952"/>
          <a:stretch/>
        </p:blipFill>
        <p:spPr>
          <a:xfrm rot="1354309">
            <a:off x="10920104" y="628867"/>
            <a:ext cx="684510" cy="9485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3818" y="1246236"/>
            <a:ext cx="40193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 Light" panose="020E0502030303020204" pitchFamily="34" charset="0"/>
              </a:rPr>
              <a:t>Дмитрий Сергеевич Лихачёв </a:t>
            </a:r>
            <a:r>
              <a:rPr lang="ru-RU" b="1" dirty="0">
                <a:latin typeface="Candara Light" panose="020E0502030303020204" pitchFamily="34" charset="0"/>
              </a:rPr>
              <a:t>— крупнейший ученый и защитник </a:t>
            </a:r>
            <a:r>
              <a:rPr lang="ru-RU" b="1" dirty="0" smtClean="0">
                <a:latin typeface="Candara Light" panose="020E0502030303020204" pitchFamily="34" charset="0"/>
              </a:rPr>
              <a:t>русской</a:t>
            </a:r>
            <a:r>
              <a:rPr lang="ru-RU" b="1" dirty="0">
                <a:solidFill>
                  <a:srgbClr val="002060"/>
                </a:solidFill>
                <a:latin typeface="Candara Light" panose="020E0502030303020204" pitchFamily="34" charset="0"/>
              </a:rPr>
              <a:t> </a:t>
            </a:r>
            <a:r>
              <a:rPr lang="ru-RU" b="1" dirty="0">
                <a:latin typeface="Candara Light" panose="020E0502030303020204" pitchFamily="34" charset="0"/>
              </a:rPr>
              <a:t>культуры. Он прожил очень длинную жизнь, в которой были лишения, гонения, а также грандиозные свершения на научной ниве, признание не только на родине, но и по всему миру. Когда Дмитрия Сергеевича не стало, в один голос заговорили: он был совестью нации. И в этом высокопарном определении нет натяжки. Действительно, Лихачёв являл собой пример самоотверженного и неотступного служения Родине.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822722" y="1103154"/>
            <a:ext cx="3990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851626" y="5636635"/>
            <a:ext cx="3990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8904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35744" y="1571959"/>
            <a:ext cx="49102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0" i="0" dirty="0" smtClean="0">
                <a:effectLst/>
                <a:latin typeface="+mj-lt"/>
              </a:rPr>
              <a:t>Он родился в Санкт-Петербурге, в семье инженера-электрика Сергея Михайловича Лихачёва. Жили Лихачёвы скромно, но находили возможности не отказываться от своего увлечения — регулярных посещений</a:t>
            </a:r>
            <a:r>
              <a:rPr lang="ru-RU" dirty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Мариинского</a:t>
            </a:r>
            <a:r>
              <a:rPr lang="ru-RU" b="0" i="0" u="none" strike="noStrike" dirty="0" smtClean="0">
                <a:effectLst/>
                <a:latin typeface="+mj-lt"/>
                <a:hlinkClick r:id="rId2"/>
              </a:rPr>
              <a:t> </a:t>
            </a:r>
            <a:r>
              <a:rPr lang="ru-RU" b="0" i="0" u="none" strike="noStrike" dirty="0" smtClean="0">
                <a:effectLst/>
                <a:latin typeface="+mj-lt"/>
              </a:rPr>
              <a:t>театра</a:t>
            </a:r>
            <a:r>
              <a:rPr lang="ru-RU" b="0" i="0" dirty="0" smtClean="0">
                <a:effectLst/>
                <a:latin typeface="+mj-lt"/>
              </a:rPr>
              <a:t>, вернее, именно балетных спектаклей. А летом снимали дачу в </a:t>
            </a:r>
            <a:r>
              <a:rPr lang="ru-RU" b="0" i="0" u="none" strike="noStrike" dirty="0" smtClean="0">
                <a:effectLst/>
                <a:latin typeface="+mj-lt"/>
              </a:rPr>
              <a:t>Куоккале</a:t>
            </a:r>
            <a:r>
              <a:rPr lang="ru-RU" b="0" i="0" dirty="0" smtClean="0">
                <a:effectLst/>
                <a:latin typeface="+mj-lt"/>
              </a:rPr>
              <a:t>, где Дмитрий приобщился к среде артистической молодежи</a:t>
            </a:r>
            <a:endParaRPr lang="ru-RU" sz="2000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42" y="1189956"/>
            <a:ext cx="6004628" cy="4010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373998" y="5331728"/>
            <a:ext cx="268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Мариинский театр.</a:t>
            </a:r>
            <a:endParaRPr lang="ru-RU" dirty="0">
              <a:latin typeface="Segoe Print" panose="02000600000000000000" pitchFamily="2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98142" y="803868"/>
            <a:ext cx="11047897" cy="502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598142" y="5680964"/>
            <a:ext cx="11047897" cy="20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2564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2856" y="1142310"/>
            <a:ext cx="516331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В 1914 году он поступил в гимназию, впоследствии сменил несколько школ, так как система образования менялась в связи с событиями революции и Гражданской войны. В 1923 году Дмитрий поступил на </a:t>
            </a:r>
            <a:r>
              <a:rPr lang="ru-RU" sz="1600" dirty="0" err="1"/>
              <a:t>этнолого</a:t>
            </a:r>
            <a:r>
              <a:rPr lang="ru-RU" sz="1600" dirty="0"/>
              <a:t>-лингвистическое отделение факультета общественных наук Петроградского университета. В какой-то момент вошел в студенческий кружок под шуточным названием «Космическая академия наук». Участники этого кружка регулярно собирались, читали и обсуждали доклады друг друга. В феврале 1928-го Дмитрий Лихачёв был арестован за участие в кружке и осужден на 5 лет «за контрреволюционную деятельность». Следствие длилось полгода, после чего Лихачёв был отправлен в Соловецкий лагерь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068" y="703777"/>
            <a:ext cx="4032980" cy="52675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73" y="829050"/>
            <a:ext cx="5700243" cy="7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73" y="5763762"/>
            <a:ext cx="5700243" cy="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97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836" y="713232"/>
            <a:ext cx="4141585" cy="5358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817231" y="1130266"/>
            <a:ext cx="57942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Главной темой Лихачёва-ученого стала </a:t>
            </a:r>
            <a:r>
              <a:rPr lang="ru-RU" dirty="0" smtClean="0"/>
              <a:t>древнерусская литература. </a:t>
            </a:r>
            <a:r>
              <a:rPr lang="ru-RU" dirty="0"/>
              <a:t>В 1950 году под его научным руководством были подготовлены к изданию в серии «Литературные памятники» Повесть временных лет </a:t>
            </a:r>
            <a:r>
              <a:rPr lang="ru-RU" dirty="0" smtClean="0"/>
              <a:t>и «Слово о полку Игореве»</a:t>
            </a:r>
            <a:r>
              <a:rPr lang="ru-RU" dirty="0"/>
              <a:t> </a:t>
            </a:r>
            <a:r>
              <a:rPr lang="ru-RU" dirty="0" smtClean="0"/>
              <a:t>. </a:t>
            </a:r>
            <a:r>
              <a:rPr lang="ru-RU" dirty="0"/>
              <a:t>Вокруг ученого собрался коллектив талантливых исследователей древнерусской литературы. С 1954-го года до конца жизни Дмитрий Сергеевич возглавлял сектор древнерусской литературы Пушкинского Дома. В 1953-м Лихачёв был избран членом-корреспондентом Академии наук СССР. На тот момент он уже пользовался непререкаемым авторитетом среди всех ученых-славистов мира.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98142" y="803868"/>
            <a:ext cx="6232426" cy="556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66355" y="5869643"/>
            <a:ext cx="6232426" cy="556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1536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43333" y="1497473"/>
            <a:ext cx="42310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50-е, 60-е, 70-е годы — невероятно насыщенное для ученого время, когда вышли важнейшие его книги: «Человек в литературе Древней Руси», «Культура Руси времени Андрея Рублева и </a:t>
            </a:r>
            <a:r>
              <a:rPr lang="ru-RU" sz="1600" dirty="0" err="1"/>
              <a:t>Епифания</a:t>
            </a:r>
            <a:r>
              <a:rPr lang="ru-RU" sz="1600" dirty="0"/>
              <a:t> Премудрого», «Текстология», «Поэтика древнерусской литературы», «Эпохи и стили», «Великое наследие». Лихачёв во многом открыл широкому кругу читателей древнерусскую литературу, сделал все, чтобы она «ожила», стала интересной не только специалистам-филологам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74" y="1497473"/>
            <a:ext cx="5534324" cy="37707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510907" y="5796491"/>
            <a:ext cx="11028821" cy="278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510907" y="850392"/>
            <a:ext cx="11028821" cy="909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621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01384" y="1293751"/>
            <a:ext cx="47091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Во второй половине 80-х и в 90-е авторитет Дмитрия Сергеевича был невероятно велик не только в академических кругах, его почитали люди самых разных профессий, политических взглядов. Он выступал как пропагандист охраны памятников — как материальных, так и нематериальных. С 1986 по 1993 год академик Лихачёв был председателем Российского фонда культуры, избирался народным депутатом Верховного совета.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6" y="816904"/>
            <a:ext cx="4950142" cy="50901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6144768" y="816904"/>
            <a:ext cx="5394960" cy="33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44768" y="5715040"/>
            <a:ext cx="5394960" cy="33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165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5696" y="829622"/>
            <a:ext cx="5647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Дмитрий Сергеевич прожил 92 года, в течение его земного пути в России несколько раз сменились политические режимы. Он родился в Санкт-Петербурге и умер в нем же, но жил и в Петрограде, и в Ленинграде… Выдающийся ученый через все испытания пронес веру (причем его родители были из старообрядческих семей) и выдержку, всегда оставался верен своей миссии — хранить память, историю, культуру. Дмитрий Сергеевич пострадал от советской власти, но не стал диссидентом, всегда находил разумный компромисс в отношениях с вышестоящими, чтобы иметь возможность делать свое дело. Совесть его не была замарана ни одним неблаговидным поступком.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992" y="1137220"/>
            <a:ext cx="4709160" cy="4709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510907" y="5846380"/>
            <a:ext cx="5981333" cy="90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5696" y="658594"/>
            <a:ext cx="10951464" cy="454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8845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61888" y="1219278"/>
            <a:ext cx="5321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В конце сентября Лихачев лег в </a:t>
            </a:r>
            <a:r>
              <a:rPr lang="ru-RU" sz="2400" dirty="0" err="1">
                <a:latin typeface="+mj-lt"/>
              </a:rPr>
              <a:t>Боткинскую</a:t>
            </a:r>
            <a:r>
              <a:rPr lang="ru-RU" sz="2400" dirty="0">
                <a:latin typeface="+mj-lt"/>
              </a:rPr>
              <a:t> больницу Санкт-Петербурга. Там ему сделали онкологическую операцию, которая давала пусть призрачный, но все-таки шанс на лучшее. Но эти шансы не оправдались. Двое суток после операции Лихачев находился без сознания, после чего скончался</a:t>
            </a:r>
            <a:r>
              <a:rPr lang="ru-RU" sz="2400" dirty="0" smtClean="0">
                <a:latin typeface="+mj-lt"/>
              </a:rPr>
              <a:t>.</a:t>
            </a:r>
            <a:r>
              <a:rPr lang="ru-RU" sz="2400" dirty="0"/>
              <a:t> 1999 г. (92 года)</a:t>
            </a:r>
          </a:p>
          <a:p>
            <a:pPr algn="ctr"/>
            <a:endParaRPr lang="ru-RU" sz="2400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0" t="-134" r="23080" b="1"/>
          <a:stretch/>
        </p:blipFill>
        <p:spPr>
          <a:xfrm>
            <a:off x="1024128" y="1219278"/>
            <a:ext cx="4352544" cy="4291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658368" y="786424"/>
            <a:ext cx="10872216" cy="182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58368" y="6123472"/>
            <a:ext cx="10872216" cy="182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772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1 группа</a:t>
            </a:r>
            <a:endParaRPr lang="ru-RU" b="1" dirty="0"/>
          </a:p>
        </p:txBody>
      </p:sp>
      <p:pic>
        <p:nvPicPr>
          <p:cNvPr id="2050" name="Picture 2" descr="C:\Users\каб. 53\Desktop\Материалы по Лихачеву\1 группа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326" y="1894367"/>
            <a:ext cx="5132317" cy="36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48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 группа</a:t>
            </a:r>
            <a:endParaRPr lang="ru-RU" b="1" dirty="0"/>
          </a:p>
        </p:txBody>
      </p:sp>
      <p:pic>
        <p:nvPicPr>
          <p:cNvPr id="3075" name="Picture 3" descr="C:\Users\каб. 53\Desktop\Материалы по Лихачеву\2 групп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40" y="2103438"/>
            <a:ext cx="5946719" cy="39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24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3 группа</a:t>
            </a:r>
            <a:endParaRPr lang="ru-RU" b="1" dirty="0"/>
          </a:p>
        </p:txBody>
      </p:sp>
      <p:pic>
        <p:nvPicPr>
          <p:cNvPr id="4098" name="Picture 2" descr="C:\Users\каб. 53\Desktop\Материалы по Лихачеву\3 групп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978" y="2103438"/>
            <a:ext cx="5922043" cy="39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73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4 группа</a:t>
            </a:r>
            <a:endParaRPr lang="ru-RU" b="1" dirty="0"/>
          </a:p>
        </p:txBody>
      </p:sp>
      <p:pic>
        <p:nvPicPr>
          <p:cNvPr id="5122" name="Picture 2" descr="C:\Users\каб. 53\Desktop\Материалы по Лихачеву\4 групп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509" y="2103438"/>
            <a:ext cx="5242982" cy="39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4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5 группа</a:t>
            </a:r>
            <a:endParaRPr lang="ru-RU" b="1" dirty="0"/>
          </a:p>
        </p:txBody>
      </p:sp>
      <p:pic>
        <p:nvPicPr>
          <p:cNvPr id="6146" name="Picture 2" descr="C:\Users\каб. 53\Desktop\Материалы по Лихачеву\5 групп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425" y="2103438"/>
            <a:ext cx="5581149" cy="39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65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7104" y="1291751"/>
            <a:ext cx="10058400" cy="393192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5400" b="1" dirty="0" smtClean="0"/>
              <a:t>Наследие Д. С. Лихачёва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40303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culture.ru/storage/images/a1f5f1ab8ccd9b73cbe41c7e712a8f39/bd13d1703903695ac5acefac57152bdb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27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honoteka.org/uploads/posts/2021-05/1621912434_9-phonoteka_org-p-fon-dlya-prezentatsii-literatura-sovremenn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6"/>
          <p:cNvSpPr txBox="1">
            <a:spLocks/>
          </p:cNvSpPr>
          <p:nvPr/>
        </p:nvSpPr>
        <p:spPr>
          <a:xfrm>
            <a:off x="6139961" y="290946"/>
            <a:ext cx="5750169" cy="60146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4800" b="1" dirty="0" smtClea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4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Дмитрий Сергеевич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Лихачев: лучшие цитаты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3200" b="1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dirty="0">
              <a:latin typeface="Mazurka script" panose="02000000000000000000" pitchFamily="2" charset="0"/>
            </a:endParaRPr>
          </a:p>
        </p:txBody>
      </p:sp>
      <p:pic>
        <p:nvPicPr>
          <p:cNvPr id="6" name="Picture 2" descr="https://ds04.infourok.ru/uploads/ex/03c6/0003c0cd-9541164b/hello_html_4f2bee4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64" y="20948"/>
            <a:ext cx="5336646" cy="684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56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phonoteka.org/uploads/posts/2021-05/1621912434_9-phonoteka_org-p-fon-dlya-prezentatsii-literatura-sovremenn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7636" y="519545"/>
            <a:ext cx="6899564" cy="588125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5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Самая большая ценность народа – его язык, на котором он пишет, говорит, думает.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  <a:latin typeface="Behrens KursivC" panose="02000503020000020003" pitchFamily="2" charset="0"/>
              <a:ea typeface="Behrens KursivC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3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phonoteka.org/uploads/posts/2021-05/1621912434_9-phonoteka_org-p-fon-dlya-prezentatsii-literatura-sovremenn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5172" y="1330036"/>
            <a:ext cx="6407728" cy="4878283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Вернейший способ узнать человека – прислушаться к тому, как он говорит.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  <a:latin typeface="Behrens KursivC" panose="02000503020000020003" pitchFamily="2" charset="0"/>
              <a:ea typeface="Behrens KursivC" panose="02000503020000020003" pitchFamily="2" charset="0"/>
            </a:endParaRPr>
          </a:p>
        </p:txBody>
      </p:sp>
      <p:pic>
        <p:nvPicPr>
          <p:cNvPr id="5" name="Picture 4" descr="https://interkniga.net/app/files/2020/07/978-5-389-08666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6" y="159913"/>
            <a:ext cx="4641274" cy="656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81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phonoteka.org/uploads/posts/2021-05/1621912434_9-phonoteka_org-p-fon-dlya-prezentatsii-literatura-sovremenn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5622" y="365125"/>
            <a:ext cx="6704704" cy="598992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«Прежде </a:t>
            </a:r>
            <a:r>
              <a:rPr lang="ru-RU" sz="4000" b="1" dirty="0">
                <a:solidFill>
                  <a:srgbClr val="002060"/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чем отвечать на обиду обидой, стоит подумать: следует ли опускаться до обиды? </a:t>
            </a:r>
            <a:endParaRPr lang="ru-RU" sz="4000" b="1" dirty="0" smtClean="0">
              <a:solidFill>
                <a:srgbClr val="002060"/>
              </a:solidFill>
              <a:latin typeface="Behrens KursivC" panose="02000503020000020003" pitchFamily="2" charset="0"/>
              <a:ea typeface="Behrens KursivC" panose="02000503020000020003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Ведь </a:t>
            </a:r>
            <a:r>
              <a:rPr lang="ru-RU" sz="4000" b="1" dirty="0">
                <a:solidFill>
                  <a:srgbClr val="002060"/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обида обычно лежит где-то низко и до неё следует наклониться, чтобы её </a:t>
            </a:r>
            <a:r>
              <a:rPr lang="ru-RU" sz="4000" b="1" dirty="0" smtClean="0">
                <a:solidFill>
                  <a:srgbClr val="002060"/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поднять».</a:t>
            </a:r>
            <a:endParaRPr lang="ru-RU" sz="4000" b="1" dirty="0">
              <a:solidFill>
                <a:srgbClr val="002060"/>
              </a:solidFill>
              <a:latin typeface="Behrens KursivC" panose="02000503020000020003" pitchFamily="2" charset="0"/>
              <a:ea typeface="Behrens KursivC" panose="02000503020000020003" pitchFamily="2" charset="0"/>
            </a:endParaRPr>
          </a:p>
        </p:txBody>
      </p:sp>
      <p:pic>
        <p:nvPicPr>
          <p:cNvPr id="5" name="Picture 2" descr="https://cdn1.ozone.ru/s3/multimedia-k/60292652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3" t="3951" r="2721"/>
          <a:stretch/>
        </p:blipFill>
        <p:spPr bwMode="auto">
          <a:xfrm>
            <a:off x="221674" y="194249"/>
            <a:ext cx="4822274" cy="646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49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phonoteka.org/uploads/posts/2021-05/1621912434_9-phonoteka_org-p-fon-dlya-prezentatsii-literatura-sovremenn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rgnp.ru/wp-content/uploads/2/a/f/2af1092006b1bd8648b0d8490e8d5021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4"/>
          <a:stretch/>
        </p:blipFill>
        <p:spPr bwMode="auto">
          <a:xfrm>
            <a:off x="256431" y="270165"/>
            <a:ext cx="4905503" cy="635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888303" y="477984"/>
            <a:ext cx="60612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«О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добрых людях очень легко, интересно говорить и писать. Потому что добрые люди очень разные и интересные. А плохие — все одинаковые и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неинтересные».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Behrens KursivC" panose="02000503020000020003" pitchFamily="2" charset="0"/>
              <a:ea typeface="Behrens KursivC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78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s://phonoteka.org/uploads/posts/2021-05/1621912434_9-phonoteka_org-p-fon-dlya-prezentatsii-literatura-sovremenn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0" y="365124"/>
            <a:ext cx="6982690" cy="6264275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«Жизнь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– это,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прежде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всего,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Behrens KursivC" panose="02000503020000020003" pitchFamily="2" charset="0"/>
                <a:ea typeface="Behrens KursivC" panose="02000503020000020003" pitchFamily="2" charset="0"/>
              </a:rPr>
              <a:t>творчество, но это не значит, что каждый человек, чтобы жить, должен родиться художником, балериной или ученым. Творчество тоже можно творить. Можно творить просто добрую атмосферу вокруг себя».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30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395</TotalTime>
  <Words>303</Words>
  <Application>Microsoft Office PowerPoint</Application>
  <PresentationFormat>Произвольный</PresentationFormat>
  <Paragraphs>42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Savon</vt:lpstr>
      <vt:lpstr>«ДОБРОТА И КРАСОТА СПАСУТ МИР» </vt:lpstr>
      <vt:lpstr>Презентация PowerPoint</vt:lpstr>
      <vt:lpstr>Жизнь Дмитрия сергеевича лихачёва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 группа</vt:lpstr>
      <vt:lpstr>2 группа</vt:lpstr>
      <vt:lpstr>3 группа</vt:lpstr>
      <vt:lpstr>4 группа</vt:lpstr>
      <vt:lpstr>5 группа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Toni Revetz</dc:creator>
  <cp:lastModifiedBy>каб. 53</cp:lastModifiedBy>
  <cp:revision>26</cp:revision>
  <dcterms:created xsi:type="dcterms:W3CDTF">2023-03-09T13:15:58Z</dcterms:created>
  <dcterms:modified xsi:type="dcterms:W3CDTF">2023-04-17T09:54:57Z</dcterms:modified>
</cp:coreProperties>
</file>