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56" r:id="rId3"/>
    <p:sldId id="257" r:id="rId4"/>
    <p:sldId id="258" r:id="rId5"/>
    <p:sldId id="260" r:id="rId6"/>
    <p:sldId id="261" r:id="rId7"/>
    <p:sldId id="259" r:id="rId8"/>
    <p:sldId id="264" r:id="rId9"/>
    <p:sldId id="263" r:id="rId10"/>
    <p:sldId id="262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178FB90-6F27-436D-B868-ACBE284EFD4F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D0FABC-273B-4D03-826D-CE02E441625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>
                <a:effectLst/>
              </a:rPr>
              <a:t>Классный час для обучающихся 10а класса </a:t>
            </a: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(</a:t>
            </a:r>
            <a:r>
              <a:rPr lang="ru-RU" sz="2000" dirty="0">
                <a:effectLst/>
              </a:rPr>
              <a:t>педагогического профиля) </a:t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>МБОУ «</a:t>
            </a:r>
            <a:r>
              <a:rPr lang="ru-RU" sz="2000" dirty="0" err="1">
                <a:effectLst/>
              </a:rPr>
              <a:t>Балезинская</a:t>
            </a:r>
            <a:r>
              <a:rPr lang="ru-RU" sz="2000" dirty="0">
                <a:effectLst/>
              </a:rPr>
              <a:t> средняя школа №5»</a:t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76672"/>
            <a:ext cx="8458200" cy="432392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«Разве не идет дождь для всех равно? Разве не для всех сияет солнце? Не дышим ли мы все единым воздухом</a:t>
            </a:r>
            <a:r>
              <a:rPr lang="ru-RU" sz="3600" b="1" dirty="0" smtClean="0"/>
              <a:t>?«</a:t>
            </a:r>
          </a:p>
          <a:p>
            <a:pPr algn="ctr"/>
            <a:r>
              <a:rPr lang="ru-RU" sz="3600" b="1" dirty="0" smtClean="0"/>
              <a:t> </a:t>
            </a:r>
            <a:r>
              <a:rPr lang="ru-RU" sz="3600" b="1" dirty="0"/>
              <a:t>(по статье </a:t>
            </a:r>
            <a:r>
              <a:rPr lang="ru-RU" sz="3600" b="1" dirty="0" err="1"/>
              <a:t>Д.С.Лихачева</a:t>
            </a:r>
            <a:r>
              <a:rPr lang="ru-RU" sz="3600" b="1" dirty="0"/>
              <a:t> «О патриотизме и национализме» из книги "</a:t>
            </a:r>
            <a:r>
              <a:rPr lang="ru-RU" sz="3600" b="1" dirty="0" err="1"/>
              <a:t>Д.С.Лихачева</a:t>
            </a:r>
            <a:r>
              <a:rPr lang="ru-RU" sz="3600" b="1" dirty="0"/>
              <a:t> «Избранное. Мысли о жизни, истории, культуре".)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69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ИХАЧЕВ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МИТРИЙ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СЕРГЕЕВИЧ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251520" y="476672"/>
            <a:ext cx="3672408" cy="5328591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А в чем самая большая цель жизни? Я думаю: увеличивать добро в окружающем нас. А добро – это, прежде всего, счастье всех людей. Оно слагается из многого, начинается с мелочей, зарождается в детстве и в близком.</a:t>
            </a:r>
          </a:p>
          <a:p>
            <a:r>
              <a:rPr lang="ru-RU" sz="2000" dirty="0"/>
              <a:t>Ребенок любит свою мать и своего отца, братьев и сестер, свою семью, свой дом. Постепенно расширяясь, его привязанности распространяются на школу, село, город, всю свою страну, а это уже совсем большое и глубокое чувство, хотя и на этом нельзя останавливаться и надо любить в человеке человека.</a:t>
            </a:r>
          </a:p>
          <a:p>
            <a:endParaRPr lang="ru-RU" dirty="0"/>
          </a:p>
        </p:txBody>
      </p:sp>
      <p:pic>
        <p:nvPicPr>
          <p:cNvPr id="1026" name="Picture 2" descr="C:\Users\куку\Desktop\Рисунок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4129" y="1251204"/>
            <a:ext cx="3822192" cy="351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203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куку\Desktop\конкурс\966c187bf99db63bb2a424473995991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70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836712"/>
            <a:ext cx="3008313" cy="5289451"/>
          </a:xfrm>
        </p:spPr>
        <p:txBody>
          <a:bodyPr>
            <a:noAutofit/>
          </a:bodyPr>
          <a:lstStyle/>
          <a:p>
            <a:r>
              <a:rPr lang="ru-RU" sz="2000" dirty="0"/>
              <a:t>Надо быть патриотом, а не националистом. Нет необходимости ненавидеть каждую чужую семью, потому что любишь свою. Нет необходимости ненавидеть другие народы, потому что ты патриот. </a:t>
            </a:r>
            <a:r>
              <a:rPr lang="ru-RU" sz="2000" b="1" dirty="0"/>
              <a:t>Между патриотизмом и национализмом глубокое различие. В первом - любовь к своей стране</a:t>
            </a:r>
            <a:r>
              <a:rPr lang="ru-RU" sz="2000" dirty="0"/>
              <a:t>, во втором – ненависть ко всем другим.</a:t>
            </a:r>
          </a:p>
          <a:p>
            <a:endParaRPr lang="ru-RU" sz="2400" dirty="0"/>
          </a:p>
        </p:txBody>
      </p:sp>
      <p:pic>
        <p:nvPicPr>
          <p:cNvPr id="3074" name="Picture 2" descr="C:\Users\куку\Desktop\9403c2e4cbff05632b90594fdc6bbbcb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503265"/>
            <a:ext cx="5340350" cy="301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552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45048472"/>
              </p:ext>
            </p:extLst>
          </p:nvPr>
        </p:nvGraphicFramePr>
        <p:xfrm>
          <a:off x="611560" y="476672"/>
          <a:ext cx="8064078" cy="6343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0358"/>
                <a:gridCol w="6673720"/>
              </a:tblGrid>
              <a:tr h="8019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Язык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0" marT="53529" marB="535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Перевод на русский язык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53529" marT="53529" marB="53529"/>
                </a:tc>
              </a:tr>
              <a:tr h="8019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английский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0" marT="53529" marB="535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готовность и способность без протеста воспринимать личность или вещь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53529" marT="53529" marB="53529"/>
                </a:tc>
              </a:tr>
              <a:tr h="13484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французский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0" marT="53529" marB="535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уважение свободы другого, его образа мысли, поведения, политических и религиозных взглядов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53529" marT="53529" marB="53529"/>
                </a:tc>
              </a:tr>
              <a:tr h="8019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китайский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0" marT="53529" marB="535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проявление великодушия в отношении других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53529" marT="53529" marB="53529"/>
                </a:tc>
              </a:tr>
              <a:tr h="13484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арабский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0" marT="53529" marB="535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прощение, снисхождение, мягкость, сострадание, благосклонность, терпение, расположенность к другим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53529" marT="53529" marB="53529"/>
                </a:tc>
              </a:tr>
              <a:tr h="8019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персидский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0" marT="53529" marB="535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терпение, терпимость, выносливость, готовность к примирению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29" marR="53529" marT="53529" marB="5352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887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s://fsd.videouroki.net/html/2014/06/11/98683170/98683170_1.jpe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866707" cy="6480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554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332656"/>
            <a:ext cx="3008313" cy="6264696"/>
          </a:xfrm>
        </p:spPr>
        <p:txBody>
          <a:bodyPr>
            <a:normAutofit/>
          </a:bodyPr>
          <a:lstStyle/>
          <a:p>
            <a:r>
              <a:rPr lang="ru-RU" sz="1600" b="1" dirty="0"/>
              <a:t>Национализм - это проявление слабости нации, а не ее силы. Заражаются национализмом по большей части слабые народы, пытающиеся сохранить себя с помощью националистических чувств и идеологии. Но великий народ, народ со своей большой культурой, со своими национальными традициями, обязан быть добрым, особенно если с ним соединена судьба малого народа. Великий народ должен помогать малому сохранить себя, свой язык, свою культуру. Необязательно сильный народ многочислен, а слабый малочислен. Дело не в числе людей, принадлежащих к данному народу, а в уверенности и стойкости его национальных традиций.</a:t>
            </a:r>
            <a:endParaRPr lang="ru-RU" sz="1600" dirty="0"/>
          </a:p>
          <a:p>
            <a:endParaRPr lang="ru-RU" dirty="0"/>
          </a:p>
        </p:txBody>
      </p:sp>
      <p:pic>
        <p:nvPicPr>
          <p:cNvPr id="4098" name="Picture 2" descr="C:\Users\куку\Desktop\jEt-fj6JZW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3960" y="609600"/>
            <a:ext cx="3282529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73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Центр удмуртской культуры</a:t>
            </a:r>
          </a:p>
          <a:p>
            <a:r>
              <a:rPr lang="ru-RU" sz="2800" dirty="0" err="1" smtClean="0"/>
              <a:t>С.Люк</a:t>
            </a:r>
            <a:endParaRPr lang="ru-RU" sz="2800" dirty="0" smtClean="0"/>
          </a:p>
          <a:p>
            <a:r>
              <a:rPr lang="ru-RU" sz="2800" dirty="0" err="1" smtClean="0"/>
              <a:t>Балезинского</a:t>
            </a:r>
            <a:r>
              <a:rPr lang="ru-RU" sz="2800" dirty="0" smtClean="0"/>
              <a:t> района</a:t>
            </a:r>
          </a:p>
          <a:p>
            <a:endParaRPr lang="ru-RU" dirty="0"/>
          </a:p>
        </p:txBody>
      </p:sp>
      <p:pic>
        <p:nvPicPr>
          <p:cNvPr id="8194" name="Picture 2" descr="C:\Users\куку\Desktop\P11106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4265" y="1059180"/>
            <a:ext cx="5201920" cy="390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209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Центр татарской культуры </a:t>
            </a:r>
          </a:p>
          <a:p>
            <a:r>
              <a:rPr lang="ru-RU" sz="2800" dirty="0" err="1"/>
              <a:t>д</a:t>
            </a:r>
            <a:r>
              <a:rPr lang="ru-RU" sz="2800" dirty="0" err="1" smtClean="0"/>
              <a:t>.Кестым</a:t>
            </a:r>
            <a:endParaRPr lang="ru-RU" sz="2800" dirty="0" smtClean="0"/>
          </a:p>
          <a:p>
            <a:r>
              <a:rPr lang="ru-RU" sz="2800" dirty="0" err="1" smtClean="0"/>
              <a:t>Балезинского</a:t>
            </a:r>
            <a:r>
              <a:rPr lang="ru-RU" sz="2800" dirty="0" smtClean="0"/>
              <a:t> района</a:t>
            </a:r>
            <a:endParaRPr lang="ru-RU" sz="2800" dirty="0"/>
          </a:p>
        </p:txBody>
      </p:sp>
      <p:pic>
        <p:nvPicPr>
          <p:cNvPr id="7170" name="Picture 2" descr="C:\Users\куку\Desktop\1993_9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229783"/>
            <a:ext cx="5340350" cy="356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050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660006"/>
          </a:xfrm>
        </p:spPr>
        <p:txBody>
          <a:bodyPr>
            <a:noAutofit/>
          </a:bodyPr>
          <a:lstStyle/>
          <a:p>
            <a:r>
              <a:rPr lang="ru-RU" sz="2800" dirty="0" smtClean="0"/>
              <a:t>Центр </a:t>
            </a:r>
            <a:r>
              <a:rPr lang="ru-RU" sz="2800" dirty="0" err="1" smtClean="0"/>
              <a:t>бесермянской</a:t>
            </a:r>
            <a:r>
              <a:rPr lang="ru-RU" sz="2800" dirty="0" smtClean="0"/>
              <a:t> культуры </a:t>
            </a:r>
            <a:r>
              <a:rPr lang="ru-RU" sz="2800" dirty="0" err="1" smtClean="0"/>
              <a:t>с.Юнда</a:t>
            </a:r>
            <a:r>
              <a:rPr lang="ru-RU" sz="2800" dirty="0" smtClean="0"/>
              <a:t> </a:t>
            </a:r>
            <a:r>
              <a:rPr lang="ru-RU" sz="2800" dirty="0" err="1" smtClean="0"/>
              <a:t>Балезинского</a:t>
            </a:r>
            <a:r>
              <a:rPr lang="ru-RU" sz="2800" dirty="0" smtClean="0"/>
              <a:t> района </a:t>
            </a:r>
            <a:endParaRPr lang="ru-RU" sz="2800" dirty="0"/>
          </a:p>
        </p:txBody>
      </p:sp>
      <p:pic>
        <p:nvPicPr>
          <p:cNvPr id="6146" name="Picture 2" descr="C:\Users\куку\Desktop\1474973345_p1150866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007269"/>
            <a:ext cx="5340350" cy="400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927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Центр русской культуры</a:t>
            </a:r>
          </a:p>
          <a:p>
            <a:r>
              <a:rPr lang="ru-RU" sz="2800" dirty="0" err="1" smtClean="0"/>
              <a:t>с.Сергино</a:t>
            </a:r>
            <a:endParaRPr lang="ru-RU" sz="2800" dirty="0" smtClean="0"/>
          </a:p>
          <a:p>
            <a:r>
              <a:rPr lang="ru-RU" sz="2800" dirty="0" err="1" smtClean="0"/>
              <a:t>Балезинского</a:t>
            </a:r>
            <a:r>
              <a:rPr lang="ru-RU" sz="2800" dirty="0" smtClean="0"/>
              <a:t> района</a:t>
            </a:r>
            <a:endParaRPr lang="ru-RU" sz="2800" dirty="0"/>
          </a:p>
        </p:txBody>
      </p:sp>
      <p:pic>
        <p:nvPicPr>
          <p:cNvPr id="9218" name="Picture 2" descr="C:\Users\куку\Desktop\image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005311"/>
            <a:ext cx="5340350" cy="400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84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Владимир Владимирович </a:t>
            </a:r>
            <a:br>
              <a:rPr lang="ru-RU" dirty="0" smtClean="0"/>
            </a:br>
            <a:r>
              <a:rPr lang="ru-RU" dirty="0" smtClean="0"/>
              <a:t>Путин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«Я лакец, я дагестанец, я чеченец, ингуш, русский, татарин, еврей, мордвин, осетин». Всех невозможно перечислить. Вместе с тем не откажусь от убеждения, что русские и украинцы – это один народ. Даже несмотря на то, что часть жителей Украины запугали, оболванили.»</a:t>
            </a:r>
          </a:p>
        </p:txBody>
      </p:sp>
      <p:pic>
        <p:nvPicPr>
          <p:cNvPr id="10242" name="Picture 2" descr="C:\Users\куку\Desktop\b8feb2a79c70c781623c12cda8e3058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232899"/>
            <a:ext cx="5340350" cy="355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684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</TotalTime>
  <Words>459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Классный час для обучающихся 10а класса  (педагогического профиля)  МБОУ «Балезинская средняя школа №5» </vt:lpstr>
      <vt:lpstr>ЛИХАЧЕВ ДМИТРИЙ  СЕРГЕЕВИЧ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 бесермянской культуры с.Юнда Балезинского района </vt:lpstr>
      <vt:lpstr>Презентация PowerPoint</vt:lpstr>
      <vt:lpstr>Владимир Владимирович  Путин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ЛИХАЧЕВ ДМИТРИЙ  СЕРГЕЕВИЧ</dc:title>
  <dc:creator>куку</dc:creator>
  <cp:lastModifiedBy>куку</cp:lastModifiedBy>
  <cp:revision>6</cp:revision>
  <dcterms:created xsi:type="dcterms:W3CDTF">2022-11-08T17:10:59Z</dcterms:created>
  <dcterms:modified xsi:type="dcterms:W3CDTF">2022-11-13T10:39:25Z</dcterms:modified>
</cp:coreProperties>
</file>