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1D8DA7-493D-4F87-9A75-B3EB596125FA}" v="117" dt="2023-03-23T14:36:43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720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ёна Дурманова" userId="bfdc7958083450d4" providerId="LiveId" clId="{3D1D8DA7-493D-4F87-9A75-B3EB596125FA}"/>
    <pc:docChg chg="custSel addSld modSld">
      <pc:chgData name="Алёна Дурманова" userId="bfdc7958083450d4" providerId="LiveId" clId="{3D1D8DA7-493D-4F87-9A75-B3EB596125FA}" dt="2023-03-23T14:36:01.836" v="752" actId="11529"/>
      <pc:docMkLst>
        <pc:docMk/>
      </pc:docMkLst>
      <pc:sldChg chg="addSp delSp modSp mod modAnim">
        <pc:chgData name="Алёна Дурманова" userId="bfdc7958083450d4" providerId="LiveId" clId="{3D1D8DA7-493D-4F87-9A75-B3EB596125FA}" dt="2023-03-23T14:30:38.224" v="738" actId="207"/>
        <pc:sldMkLst>
          <pc:docMk/>
          <pc:sldMk cId="1389817382" sldId="256"/>
        </pc:sldMkLst>
        <pc:spChg chg="mod">
          <ac:chgData name="Алёна Дурманова" userId="bfdc7958083450d4" providerId="LiveId" clId="{3D1D8DA7-493D-4F87-9A75-B3EB596125FA}" dt="2023-03-23T14:30:14.918" v="737" actId="207"/>
          <ac:spMkLst>
            <pc:docMk/>
            <pc:sldMk cId="1389817382" sldId="256"/>
            <ac:spMk id="2" creationId="{51DDDA59-C43D-A70B-8F27-78C287C575A4}"/>
          </ac:spMkLst>
        </pc:spChg>
        <pc:spChg chg="mod">
          <ac:chgData name="Алёна Дурманова" userId="bfdc7958083450d4" providerId="LiveId" clId="{3D1D8DA7-493D-4F87-9A75-B3EB596125FA}" dt="2023-03-23T14:30:38.224" v="738" actId="207"/>
          <ac:spMkLst>
            <pc:docMk/>
            <pc:sldMk cId="1389817382" sldId="256"/>
            <ac:spMk id="3" creationId="{E5CE8178-9FEF-F579-6642-1C2431FF2DD9}"/>
          </ac:spMkLst>
        </pc:spChg>
        <pc:spChg chg="add mod">
          <ac:chgData name="Алёна Дурманова" userId="bfdc7958083450d4" providerId="LiveId" clId="{3D1D8DA7-493D-4F87-9A75-B3EB596125FA}" dt="2023-03-23T08:38:51.955" v="131" actId="14100"/>
          <ac:spMkLst>
            <pc:docMk/>
            <pc:sldMk cId="1389817382" sldId="256"/>
            <ac:spMk id="4" creationId="{6488AE55-09A5-80B1-0324-9D2C87E69CFD}"/>
          </ac:spMkLst>
        </pc:spChg>
        <pc:spChg chg="mod">
          <ac:chgData name="Алёна Дурманова" userId="bfdc7958083450d4" providerId="LiveId" clId="{3D1D8DA7-493D-4F87-9A75-B3EB596125FA}" dt="2023-03-23T12:30:47.561" v="428" actId="1076"/>
          <ac:spMkLst>
            <pc:docMk/>
            <pc:sldMk cId="1389817382" sldId="256"/>
            <ac:spMk id="5" creationId="{C8D6E42C-3626-DD06-5CA1-94BBFABEA1F4}"/>
          </ac:spMkLst>
        </pc:spChg>
        <pc:spChg chg="add mod">
          <ac:chgData name="Алёна Дурманова" userId="bfdc7958083450d4" providerId="LiveId" clId="{3D1D8DA7-493D-4F87-9A75-B3EB596125FA}" dt="2023-03-23T08:38:15.456" v="126" actId="14100"/>
          <ac:spMkLst>
            <pc:docMk/>
            <pc:sldMk cId="1389817382" sldId="256"/>
            <ac:spMk id="6" creationId="{BC25FDA3-C9AB-34AF-24BA-8E34DD8F97CD}"/>
          </ac:spMkLst>
        </pc:spChg>
        <pc:spChg chg="add mod">
          <ac:chgData name="Алёна Дурманова" userId="bfdc7958083450d4" providerId="LiveId" clId="{3D1D8DA7-493D-4F87-9A75-B3EB596125FA}" dt="2023-03-23T12:31:23.438" v="433" actId="1076"/>
          <ac:spMkLst>
            <pc:docMk/>
            <pc:sldMk cId="1389817382" sldId="256"/>
            <ac:spMk id="7" creationId="{CE19CEBD-3EC7-6DA1-EEFB-927F53B81E19}"/>
          </ac:spMkLst>
        </pc:spChg>
        <pc:spChg chg="mod">
          <ac:chgData name="Алёна Дурманова" userId="bfdc7958083450d4" providerId="LiveId" clId="{3D1D8DA7-493D-4F87-9A75-B3EB596125FA}" dt="2023-03-23T08:51:43.268" v="174" actId="1076"/>
          <ac:spMkLst>
            <pc:docMk/>
            <pc:sldMk cId="1389817382" sldId="256"/>
            <ac:spMk id="8" creationId="{8257764B-3AEA-B8AF-3949-99A485BBAC18}"/>
          </ac:spMkLst>
        </pc:spChg>
        <pc:spChg chg="mod">
          <ac:chgData name="Алёна Дурманова" userId="bfdc7958083450d4" providerId="LiveId" clId="{3D1D8DA7-493D-4F87-9A75-B3EB596125FA}" dt="2023-03-23T08:42:10.094" v="155" actId="1076"/>
          <ac:spMkLst>
            <pc:docMk/>
            <pc:sldMk cId="1389817382" sldId="256"/>
            <ac:spMk id="9" creationId="{F0FB538E-70BE-B2F8-2013-A59DCD36D896}"/>
          </ac:spMkLst>
        </pc:spChg>
        <pc:spChg chg="mod">
          <ac:chgData name="Алёна Дурманова" userId="bfdc7958083450d4" providerId="LiveId" clId="{3D1D8DA7-493D-4F87-9A75-B3EB596125FA}" dt="2023-03-23T08:41:35.812" v="154" actId="1076"/>
          <ac:spMkLst>
            <pc:docMk/>
            <pc:sldMk cId="1389817382" sldId="256"/>
            <ac:spMk id="10" creationId="{85C5327F-7019-0296-6D2F-FAD3AB0EC95E}"/>
          </ac:spMkLst>
        </pc:spChg>
        <pc:spChg chg="mod">
          <ac:chgData name="Алёна Дурманова" userId="bfdc7958083450d4" providerId="LiveId" clId="{3D1D8DA7-493D-4F87-9A75-B3EB596125FA}" dt="2023-03-23T08:42:19.734" v="156" actId="1076"/>
          <ac:spMkLst>
            <pc:docMk/>
            <pc:sldMk cId="1389817382" sldId="256"/>
            <ac:spMk id="11" creationId="{BFDBAD14-8F0E-E201-7AC9-E26D656A9ABA}"/>
          </ac:spMkLst>
        </pc:spChg>
        <pc:spChg chg="mod">
          <ac:chgData name="Алёна Дурманова" userId="bfdc7958083450d4" providerId="LiveId" clId="{3D1D8DA7-493D-4F87-9A75-B3EB596125FA}" dt="2023-03-23T08:45:00.910" v="168" actId="1076"/>
          <ac:spMkLst>
            <pc:docMk/>
            <pc:sldMk cId="1389817382" sldId="256"/>
            <ac:spMk id="12" creationId="{82348059-5C55-C60B-084A-168FCC318A0C}"/>
          </ac:spMkLst>
        </pc:spChg>
        <pc:spChg chg="add mod">
          <ac:chgData name="Алёна Дурманова" userId="bfdc7958083450d4" providerId="LiveId" clId="{3D1D8DA7-493D-4F87-9A75-B3EB596125FA}" dt="2023-03-23T08:39:06.678" v="135" actId="14100"/>
          <ac:spMkLst>
            <pc:docMk/>
            <pc:sldMk cId="1389817382" sldId="256"/>
            <ac:spMk id="13" creationId="{88B7D0D1-FFB8-3E0B-9C37-3C88D43EFE35}"/>
          </ac:spMkLst>
        </pc:spChg>
        <pc:spChg chg="mod">
          <ac:chgData name="Алёна Дурманова" userId="bfdc7958083450d4" providerId="LiveId" clId="{3D1D8DA7-493D-4F87-9A75-B3EB596125FA}" dt="2023-03-23T08:45:08.657" v="169" actId="1076"/>
          <ac:spMkLst>
            <pc:docMk/>
            <pc:sldMk cId="1389817382" sldId="256"/>
            <ac:spMk id="14" creationId="{021D2D92-A64B-72E9-CBFE-8D0D6F78BB8C}"/>
          </ac:spMkLst>
        </pc:spChg>
        <pc:spChg chg="mod">
          <ac:chgData name="Алёна Дурманова" userId="bfdc7958083450d4" providerId="LiveId" clId="{3D1D8DA7-493D-4F87-9A75-B3EB596125FA}" dt="2023-03-23T12:31:09.451" v="431" actId="1076"/>
          <ac:spMkLst>
            <pc:docMk/>
            <pc:sldMk cId="1389817382" sldId="256"/>
            <ac:spMk id="15" creationId="{6E7F3DB0-67D9-70A9-9832-9034CFB0BA85}"/>
          </ac:spMkLst>
        </pc:spChg>
        <pc:spChg chg="mod">
          <ac:chgData name="Алёна Дурманова" userId="bfdc7958083450d4" providerId="LiveId" clId="{3D1D8DA7-493D-4F87-9A75-B3EB596125FA}" dt="2023-03-23T12:31:17.098" v="432" actId="1076"/>
          <ac:spMkLst>
            <pc:docMk/>
            <pc:sldMk cId="1389817382" sldId="256"/>
            <ac:spMk id="16" creationId="{98BF0536-88FB-DD7E-0EC6-BAEDFD0FDDCC}"/>
          </ac:spMkLst>
        </pc:spChg>
        <pc:spChg chg="mod">
          <ac:chgData name="Алёна Дурманова" userId="bfdc7958083450d4" providerId="LiveId" clId="{3D1D8DA7-493D-4F87-9A75-B3EB596125FA}" dt="2023-03-23T08:52:49.973" v="175" actId="1076"/>
          <ac:spMkLst>
            <pc:docMk/>
            <pc:sldMk cId="1389817382" sldId="256"/>
            <ac:spMk id="17" creationId="{2CD86C64-02FA-DF65-6ED8-A72463994A31}"/>
          </ac:spMkLst>
        </pc:spChg>
        <pc:spChg chg="add mod">
          <ac:chgData name="Алёна Дурманова" userId="bfdc7958083450d4" providerId="LiveId" clId="{3D1D8DA7-493D-4F87-9A75-B3EB596125FA}" dt="2023-03-23T08:51:08.461" v="171" actId="1076"/>
          <ac:spMkLst>
            <pc:docMk/>
            <pc:sldMk cId="1389817382" sldId="256"/>
            <ac:spMk id="18" creationId="{60B50F13-9DBC-67C9-779C-09A6FE53C1B0}"/>
          </ac:spMkLst>
        </pc:spChg>
        <pc:spChg chg="mod">
          <ac:chgData name="Алёна Дурманова" userId="bfdc7958083450d4" providerId="LiveId" clId="{3D1D8DA7-493D-4F87-9A75-B3EB596125FA}" dt="2023-03-23T08:52:56.651" v="176" actId="1076"/>
          <ac:spMkLst>
            <pc:docMk/>
            <pc:sldMk cId="1389817382" sldId="256"/>
            <ac:spMk id="19" creationId="{162C7BC9-2E56-A00A-F3B2-0B28A39A0EBD}"/>
          </ac:spMkLst>
        </pc:spChg>
        <pc:spChg chg="add mod">
          <ac:chgData name="Алёна Дурманова" userId="bfdc7958083450d4" providerId="LiveId" clId="{3D1D8DA7-493D-4F87-9A75-B3EB596125FA}" dt="2023-03-23T12:31:28.970" v="434" actId="1076"/>
          <ac:spMkLst>
            <pc:docMk/>
            <pc:sldMk cId="1389817382" sldId="256"/>
            <ac:spMk id="20" creationId="{C0B1C3E3-0CE3-A0E4-F4A3-CFF3AE1F6BB9}"/>
          </ac:spMkLst>
        </pc:spChg>
        <pc:cxnChg chg="add del mod">
          <ac:chgData name="Алёна Дурманова" userId="bfdc7958083450d4" providerId="LiveId" clId="{3D1D8DA7-493D-4F87-9A75-B3EB596125FA}" dt="2023-03-23T13:07:16.459" v="722" actId="21"/>
          <ac:cxnSpMkLst>
            <pc:docMk/>
            <pc:sldMk cId="1389817382" sldId="256"/>
            <ac:cxnSpMk id="22" creationId="{0BBB976E-8ECE-0F08-5E58-302458833339}"/>
          </ac:cxnSpMkLst>
        </pc:cxnChg>
        <pc:cxnChg chg="add del mod">
          <ac:chgData name="Алёна Дурманова" userId="bfdc7958083450d4" providerId="LiveId" clId="{3D1D8DA7-493D-4F87-9A75-B3EB596125FA}" dt="2023-03-23T13:07:20.636" v="723" actId="21"/>
          <ac:cxnSpMkLst>
            <pc:docMk/>
            <pc:sldMk cId="1389817382" sldId="256"/>
            <ac:cxnSpMk id="24" creationId="{E8E4BEBD-0166-102B-CED7-48D3B4297479}"/>
          </ac:cxnSpMkLst>
        </pc:cxnChg>
        <pc:cxnChg chg="add del mod">
          <ac:chgData name="Алёна Дурманова" userId="bfdc7958083450d4" providerId="LiveId" clId="{3D1D8DA7-493D-4F87-9A75-B3EB596125FA}" dt="2023-03-23T13:07:22.769" v="724" actId="21"/>
          <ac:cxnSpMkLst>
            <pc:docMk/>
            <pc:sldMk cId="1389817382" sldId="256"/>
            <ac:cxnSpMk id="26" creationId="{540BD65E-63BD-D5C6-9540-340EB37B506B}"/>
          </ac:cxnSpMkLst>
        </pc:cxnChg>
        <pc:cxnChg chg="add del">
          <ac:chgData name="Алёна Дурманова" userId="bfdc7958083450d4" providerId="LiveId" clId="{3D1D8DA7-493D-4F87-9A75-B3EB596125FA}" dt="2023-03-23T13:02:44.596" v="713" actId="21"/>
          <ac:cxnSpMkLst>
            <pc:docMk/>
            <pc:sldMk cId="1389817382" sldId="256"/>
            <ac:cxnSpMk id="30" creationId="{AE582A24-3B50-70DA-8389-FEEC1DFE0096}"/>
          </ac:cxnSpMkLst>
        </pc:cxnChg>
        <pc:cxnChg chg="add del mod">
          <ac:chgData name="Алёна Дурманова" userId="bfdc7958083450d4" providerId="LiveId" clId="{3D1D8DA7-493D-4F87-9A75-B3EB596125FA}" dt="2023-03-23T13:07:24.726" v="725" actId="21"/>
          <ac:cxnSpMkLst>
            <pc:docMk/>
            <pc:sldMk cId="1389817382" sldId="256"/>
            <ac:cxnSpMk id="32" creationId="{1C070178-22D2-5986-1695-6F33EC0E5EE6}"/>
          </ac:cxnSpMkLst>
        </pc:cxnChg>
        <pc:cxnChg chg="add del mod">
          <ac:chgData name="Алёна Дурманова" userId="bfdc7958083450d4" providerId="LiveId" clId="{3D1D8DA7-493D-4F87-9A75-B3EB596125FA}" dt="2023-03-23T13:07:27.340" v="726" actId="21"/>
          <ac:cxnSpMkLst>
            <pc:docMk/>
            <pc:sldMk cId="1389817382" sldId="256"/>
            <ac:cxnSpMk id="34" creationId="{3B0E87A0-000B-690E-6AF9-D5199C3D5091}"/>
          </ac:cxnSpMkLst>
        </pc:cxnChg>
        <pc:cxnChg chg="add del mod">
          <ac:chgData name="Алёна Дурманова" userId="bfdc7958083450d4" providerId="LiveId" clId="{3D1D8DA7-493D-4F87-9A75-B3EB596125FA}" dt="2023-03-23T13:07:44.394" v="728" actId="21"/>
          <ac:cxnSpMkLst>
            <pc:docMk/>
            <pc:sldMk cId="1389817382" sldId="256"/>
            <ac:cxnSpMk id="40" creationId="{73F62E99-CF5C-464A-4A4A-54E50B55BEB0}"/>
          </ac:cxnSpMkLst>
        </pc:cxnChg>
        <pc:cxnChg chg="add">
          <ac:chgData name="Алёна Дурманова" userId="bfdc7958083450d4" providerId="LiveId" clId="{3D1D8DA7-493D-4F87-9A75-B3EB596125FA}" dt="2023-03-23T14:27:25.898" v="729" actId="11529"/>
          <ac:cxnSpMkLst>
            <pc:docMk/>
            <pc:sldMk cId="1389817382" sldId="256"/>
            <ac:cxnSpMk id="42" creationId="{9061A6B9-1DBA-57C3-0D8F-D6A6CC765B5A}"/>
          </ac:cxnSpMkLst>
        </pc:cxnChg>
        <pc:cxnChg chg="add">
          <ac:chgData name="Алёна Дурманова" userId="bfdc7958083450d4" providerId="LiveId" clId="{3D1D8DA7-493D-4F87-9A75-B3EB596125FA}" dt="2023-03-23T14:27:35.858" v="730" actId="11529"/>
          <ac:cxnSpMkLst>
            <pc:docMk/>
            <pc:sldMk cId="1389817382" sldId="256"/>
            <ac:cxnSpMk id="44" creationId="{CC1E8D7E-F952-C02F-29B8-125CC6C29463}"/>
          </ac:cxnSpMkLst>
        </pc:cxnChg>
        <pc:cxnChg chg="add">
          <ac:chgData name="Алёна Дурманова" userId="bfdc7958083450d4" providerId="LiveId" clId="{3D1D8DA7-493D-4F87-9A75-B3EB596125FA}" dt="2023-03-23T14:27:44.378" v="731" actId="11529"/>
          <ac:cxnSpMkLst>
            <pc:docMk/>
            <pc:sldMk cId="1389817382" sldId="256"/>
            <ac:cxnSpMk id="46" creationId="{8686AAAE-3A72-5276-054B-EDE4977A416F}"/>
          </ac:cxnSpMkLst>
        </pc:cxnChg>
        <pc:cxnChg chg="add">
          <ac:chgData name="Алёна Дурманова" userId="bfdc7958083450d4" providerId="LiveId" clId="{3D1D8DA7-493D-4F87-9A75-B3EB596125FA}" dt="2023-03-23T14:27:51.392" v="732" actId="11529"/>
          <ac:cxnSpMkLst>
            <pc:docMk/>
            <pc:sldMk cId="1389817382" sldId="256"/>
            <ac:cxnSpMk id="48" creationId="{D62ED287-6C4D-5D4D-4827-88AF9F9449EB}"/>
          </ac:cxnSpMkLst>
        </pc:cxnChg>
        <pc:cxnChg chg="add">
          <ac:chgData name="Алёна Дурманова" userId="bfdc7958083450d4" providerId="LiveId" clId="{3D1D8DA7-493D-4F87-9A75-B3EB596125FA}" dt="2023-03-23T14:28:29.004" v="733" actId="11529"/>
          <ac:cxnSpMkLst>
            <pc:docMk/>
            <pc:sldMk cId="1389817382" sldId="256"/>
            <ac:cxnSpMk id="50" creationId="{866A22F7-02E8-23D7-C315-F0BCAC7B3DDE}"/>
          </ac:cxnSpMkLst>
        </pc:cxnChg>
        <pc:cxnChg chg="add">
          <ac:chgData name="Алёна Дурманова" userId="bfdc7958083450d4" providerId="LiveId" clId="{3D1D8DA7-493D-4F87-9A75-B3EB596125FA}" dt="2023-03-23T14:28:49.758" v="734" actId="11529"/>
          <ac:cxnSpMkLst>
            <pc:docMk/>
            <pc:sldMk cId="1389817382" sldId="256"/>
            <ac:cxnSpMk id="52" creationId="{AD03D9D1-8743-EF2D-9170-9C555D0CBD4C}"/>
          </ac:cxnSpMkLst>
        </pc:cxnChg>
        <pc:cxnChg chg="add">
          <ac:chgData name="Алёна Дурманова" userId="bfdc7958083450d4" providerId="LiveId" clId="{3D1D8DA7-493D-4F87-9A75-B3EB596125FA}" dt="2023-03-23T14:29:02.210" v="735" actId="11529"/>
          <ac:cxnSpMkLst>
            <pc:docMk/>
            <pc:sldMk cId="1389817382" sldId="256"/>
            <ac:cxnSpMk id="54" creationId="{C90D61BE-0A4E-C93A-90A8-0236E1131CA8}"/>
          </ac:cxnSpMkLst>
        </pc:cxnChg>
        <pc:cxnChg chg="add">
          <ac:chgData name="Алёна Дурманова" userId="bfdc7958083450d4" providerId="LiveId" clId="{3D1D8DA7-493D-4F87-9A75-B3EB596125FA}" dt="2023-03-23T14:29:14.798" v="736" actId="11529"/>
          <ac:cxnSpMkLst>
            <pc:docMk/>
            <pc:sldMk cId="1389817382" sldId="256"/>
            <ac:cxnSpMk id="56" creationId="{5554F0D0-8495-9019-7679-D5F1D80AC3E6}"/>
          </ac:cxnSpMkLst>
        </pc:cxnChg>
      </pc:sldChg>
      <pc:sldChg chg="addSp delSp modSp new mod modAnim">
        <pc:chgData name="Алёна Дурманова" userId="bfdc7958083450d4" providerId="LiveId" clId="{3D1D8DA7-493D-4F87-9A75-B3EB596125FA}" dt="2023-03-23T14:36:01.836" v="752" actId="11529"/>
        <pc:sldMkLst>
          <pc:docMk/>
          <pc:sldMk cId="1811053649" sldId="257"/>
        </pc:sldMkLst>
        <pc:spChg chg="mod">
          <ac:chgData name="Алёна Дурманова" userId="bfdc7958083450d4" providerId="LiveId" clId="{3D1D8DA7-493D-4F87-9A75-B3EB596125FA}" dt="2023-03-23T14:33:41.686" v="742" actId="1076"/>
          <ac:spMkLst>
            <pc:docMk/>
            <pc:sldMk cId="1811053649" sldId="257"/>
            <ac:spMk id="2" creationId="{6B20924F-E913-74BC-E7E8-D2E07FF455E8}"/>
          </ac:spMkLst>
        </pc:spChg>
        <pc:spChg chg="mod">
          <ac:chgData name="Алёна Дурманова" userId="bfdc7958083450d4" providerId="LiveId" clId="{3D1D8DA7-493D-4F87-9A75-B3EB596125FA}" dt="2023-03-23T14:31:10.799" v="740" actId="207"/>
          <ac:spMkLst>
            <pc:docMk/>
            <pc:sldMk cId="1811053649" sldId="257"/>
            <ac:spMk id="3" creationId="{5D4ADA27-35CE-9009-913D-DE9B67C96ADC}"/>
          </ac:spMkLst>
        </pc:spChg>
        <pc:spChg chg="add mod">
          <ac:chgData name="Алёна Дурманова" userId="bfdc7958083450d4" providerId="LiveId" clId="{3D1D8DA7-493D-4F87-9A75-B3EB596125FA}" dt="2023-03-23T09:16:44.516" v="364" actId="208"/>
          <ac:spMkLst>
            <pc:docMk/>
            <pc:sldMk cId="1811053649" sldId="257"/>
            <ac:spMk id="4" creationId="{9CEA8E02-66A0-F240-9C38-4D7128A0F596}"/>
          </ac:spMkLst>
        </pc:spChg>
        <pc:spChg chg="add mod">
          <ac:chgData name="Алёна Дурманова" userId="bfdc7958083450d4" providerId="LiveId" clId="{3D1D8DA7-493D-4F87-9A75-B3EB596125FA}" dt="2023-03-23T12:38:13.288" v="499" actId="14100"/>
          <ac:spMkLst>
            <pc:docMk/>
            <pc:sldMk cId="1811053649" sldId="257"/>
            <ac:spMk id="5" creationId="{2FD6D204-8CFA-91AB-D776-3EDCE13776C2}"/>
          </ac:spMkLst>
        </pc:spChg>
        <pc:spChg chg="add mod">
          <ac:chgData name="Алёна Дурманова" userId="bfdc7958083450d4" providerId="LiveId" clId="{3D1D8DA7-493D-4F87-9A75-B3EB596125FA}" dt="2023-03-23T12:41:35.136" v="504" actId="14100"/>
          <ac:spMkLst>
            <pc:docMk/>
            <pc:sldMk cId="1811053649" sldId="257"/>
            <ac:spMk id="6" creationId="{02B2D677-4F5B-E8F9-B90C-F1459F30720A}"/>
          </ac:spMkLst>
        </pc:spChg>
        <pc:spChg chg="add mod">
          <ac:chgData name="Алёна Дурманова" userId="bfdc7958083450d4" providerId="LiveId" clId="{3D1D8DA7-493D-4F87-9A75-B3EB596125FA}" dt="2023-03-23T12:44:00.509" v="511" actId="1076"/>
          <ac:spMkLst>
            <pc:docMk/>
            <pc:sldMk cId="1811053649" sldId="257"/>
            <ac:spMk id="7" creationId="{1CE1287C-2750-6DFC-8239-E06E8F2A2684}"/>
          </ac:spMkLst>
        </pc:spChg>
        <pc:spChg chg="add mod">
          <ac:chgData name="Алёна Дурманова" userId="bfdc7958083450d4" providerId="LiveId" clId="{3D1D8DA7-493D-4F87-9A75-B3EB596125FA}" dt="2023-03-23T12:43:54.108" v="509" actId="1076"/>
          <ac:spMkLst>
            <pc:docMk/>
            <pc:sldMk cId="1811053649" sldId="257"/>
            <ac:spMk id="8" creationId="{406A2F0B-F8B8-B72A-47B3-FDB736AC580F}"/>
          </ac:spMkLst>
        </pc:spChg>
        <pc:spChg chg="add mod">
          <ac:chgData name="Алёна Дурманова" userId="bfdc7958083450d4" providerId="LiveId" clId="{3D1D8DA7-493D-4F87-9A75-B3EB596125FA}" dt="2023-03-23T14:33:50.705" v="743" actId="1076"/>
          <ac:spMkLst>
            <pc:docMk/>
            <pc:sldMk cId="1811053649" sldId="257"/>
            <ac:spMk id="9" creationId="{F31FF425-CBB9-518F-2620-4B52001F5647}"/>
          </ac:spMkLst>
        </pc:spChg>
        <pc:spChg chg="add mod">
          <ac:chgData name="Алёна Дурманова" userId="bfdc7958083450d4" providerId="LiveId" clId="{3D1D8DA7-493D-4F87-9A75-B3EB596125FA}" dt="2023-03-23T12:46:23.700" v="520" actId="1076"/>
          <ac:spMkLst>
            <pc:docMk/>
            <pc:sldMk cId="1811053649" sldId="257"/>
            <ac:spMk id="10" creationId="{EC3D5BD4-14F6-D33A-C195-1AC40EB157B7}"/>
          </ac:spMkLst>
        </pc:spChg>
        <pc:spChg chg="add mod">
          <ac:chgData name="Алёна Дурманова" userId="bfdc7958083450d4" providerId="LiveId" clId="{3D1D8DA7-493D-4F87-9A75-B3EB596125FA}" dt="2023-03-23T12:49:02.500" v="525" actId="1076"/>
          <ac:spMkLst>
            <pc:docMk/>
            <pc:sldMk cId="1811053649" sldId="257"/>
            <ac:spMk id="11" creationId="{598AFA70-CE77-5620-305E-43D32361E604}"/>
          </ac:spMkLst>
        </pc:spChg>
        <pc:spChg chg="add mod">
          <ac:chgData name="Алёна Дурманова" userId="bfdc7958083450d4" providerId="LiveId" clId="{3D1D8DA7-493D-4F87-9A75-B3EB596125FA}" dt="2023-03-23T12:49:39.844" v="528" actId="1076"/>
          <ac:spMkLst>
            <pc:docMk/>
            <pc:sldMk cId="1811053649" sldId="257"/>
            <ac:spMk id="12" creationId="{9488DBD2-674B-797F-C14C-1265ED38B14C}"/>
          </ac:spMkLst>
        </pc:spChg>
        <pc:spChg chg="add mod">
          <ac:chgData name="Алёна Дурманова" userId="bfdc7958083450d4" providerId="LiveId" clId="{3D1D8DA7-493D-4F87-9A75-B3EB596125FA}" dt="2023-03-23T12:38:21.207" v="500" actId="1076"/>
          <ac:spMkLst>
            <pc:docMk/>
            <pc:sldMk cId="1811053649" sldId="257"/>
            <ac:spMk id="13" creationId="{544C4368-EAA8-4EBD-46AB-3F9C673FFB03}"/>
          </ac:spMkLst>
        </pc:spChg>
        <pc:spChg chg="add del mod">
          <ac:chgData name="Алёна Дурманова" userId="bfdc7958083450d4" providerId="LiveId" clId="{3D1D8DA7-493D-4F87-9A75-B3EB596125FA}" dt="2023-03-23T12:53:49.543" v="555"/>
          <ac:spMkLst>
            <pc:docMk/>
            <pc:sldMk cId="1811053649" sldId="257"/>
            <ac:spMk id="14" creationId="{AC1A1E99-B556-48C2-BD05-C12497F54570}"/>
          </ac:spMkLst>
        </pc:spChg>
        <pc:spChg chg="add mod">
          <ac:chgData name="Алёна Дурманова" userId="bfdc7958083450d4" providerId="LiveId" clId="{3D1D8DA7-493D-4F87-9A75-B3EB596125FA}" dt="2023-03-23T12:53:48.838" v="553" actId="1076"/>
          <ac:spMkLst>
            <pc:docMk/>
            <pc:sldMk cId="1811053649" sldId="257"/>
            <ac:spMk id="15" creationId="{2A2F88AD-C01A-A9BE-5FFC-CE8C9A36603A}"/>
          </ac:spMkLst>
        </pc:spChg>
        <pc:spChg chg="add mod">
          <ac:chgData name="Алёна Дурманова" userId="bfdc7958083450d4" providerId="LiveId" clId="{3D1D8DA7-493D-4F87-9A75-B3EB596125FA}" dt="2023-03-23T12:57:10.794" v="591" actId="1076"/>
          <ac:spMkLst>
            <pc:docMk/>
            <pc:sldMk cId="1811053649" sldId="257"/>
            <ac:spMk id="16" creationId="{9DD75392-791B-0C79-38EE-BD2CC54B713D}"/>
          </ac:spMkLst>
        </pc:spChg>
        <pc:spChg chg="add mod">
          <ac:chgData name="Алёна Дурманова" userId="bfdc7958083450d4" providerId="LiveId" clId="{3D1D8DA7-493D-4F87-9A75-B3EB596125FA}" dt="2023-03-23T12:57:59.937" v="614" actId="1076"/>
          <ac:spMkLst>
            <pc:docMk/>
            <pc:sldMk cId="1811053649" sldId="257"/>
            <ac:spMk id="17" creationId="{A6324AC7-9659-5CBD-45C0-0603BC61B882}"/>
          </ac:spMkLst>
        </pc:spChg>
        <pc:spChg chg="add mod">
          <ac:chgData name="Алёна Дурманова" userId="bfdc7958083450d4" providerId="LiveId" clId="{3D1D8DA7-493D-4F87-9A75-B3EB596125FA}" dt="2023-03-23T14:33:59.823" v="744" actId="1076"/>
          <ac:spMkLst>
            <pc:docMk/>
            <pc:sldMk cId="1811053649" sldId="257"/>
            <ac:spMk id="18" creationId="{6ADAB548-B229-4641-4E6C-970AED8551C0}"/>
          </ac:spMkLst>
        </pc:spChg>
        <pc:spChg chg="add mod">
          <ac:chgData name="Алёна Дурманова" userId="bfdc7958083450d4" providerId="LiveId" clId="{3D1D8DA7-493D-4F87-9A75-B3EB596125FA}" dt="2023-03-23T12:59:08.383" v="667" actId="1076"/>
          <ac:spMkLst>
            <pc:docMk/>
            <pc:sldMk cId="1811053649" sldId="257"/>
            <ac:spMk id="19" creationId="{5DCD0309-713B-31EA-8C7C-53203B70B947}"/>
          </ac:spMkLst>
        </pc:spChg>
        <pc:spChg chg="add mod">
          <ac:chgData name="Алёна Дурманова" userId="bfdc7958083450d4" providerId="LiveId" clId="{3D1D8DA7-493D-4F87-9A75-B3EB596125FA}" dt="2023-03-23T12:59:50.894" v="681" actId="1076"/>
          <ac:spMkLst>
            <pc:docMk/>
            <pc:sldMk cId="1811053649" sldId="257"/>
            <ac:spMk id="20" creationId="{11EF9297-EBA6-6058-E219-0B580DE7D688}"/>
          </ac:spMkLst>
        </pc:spChg>
        <pc:spChg chg="add mod">
          <ac:chgData name="Алёна Дурманова" userId="bfdc7958083450d4" providerId="LiveId" clId="{3D1D8DA7-493D-4F87-9A75-B3EB596125FA}" dt="2023-03-23T13:00:12.295" v="694" actId="1076"/>
          <ac:spMkLst>
            <pc:docMk/>
            <pc:sldMk cId="1811053649" sldId="257"/>
            <ac:spMk id="21" creationId="{23DF6A9B-DDBE-4CDC-EB1D-6DAEC968D166}"/>
          </ac:spMkLst>
        </pc:spChg>
        <pc:cxnChg chg="add">
          <ac:chgData name="Алёна Дурманова" userId="bfdc7958083450d4" providerId="LiveId" clId="{3D1D8DA7-493D-4F87-9A75-B3EB596125FA}" dt="2023-03-23T14:33:35.842" v="741" actId="11529"/>
          <ac:cxnSpMkLst>
            <pc:docMk/>
            <pc:sldMk cId="1811053649" sldId="257"/>
            <ac:cxnSpMk id="23" creationId="{B5CCFA4A-D8D2-1745-CF24-15A43B71994E}"/>
          </ac:cxnSpMkLst>
        </pc:cxnChg>
        <pc:cxnChg chg="add">
          <ac:chgData name="Алёна Дурманова" userId="bfdc7958083450d4" providerId="LiveId" clId="{3D1D8DA7-493D-4F87-9A75-B3EB596125FA}" dt="2023-03-23T14:34:16.065" v="745" actId="11529"/>
          <ac:cxnSpMkLst>
            <pc:docMk/>
            <pc:sldMk cId="1811053649" sldId="257"/>
            <ac:cxnSpMk id="25" creationId="{39748EEC-CE22-D619-472A-59B5C56B0E89}"/>
          </ac:cxnSpMkLst>
        </pc:cxnChg>
        <pc:cxnChg chg="add">
          <ac:chgData name="Алёна Дурманова" userId="bfdc7958083450d4" providerId="LiveId" clId="{3D1D8DA7-493D-4F87-9A75-B3EB596125FA}" dt="2023-03-23T14:34:25.848" v="746" actId="11529"/>
          <ac:cxnSpMkLst>
            <pc:docMk/>
            <pc:sldMk cId="1811053649" sldId="257"/>
            <ac:cxnSpMk id="27" creationId="{B6301C2A-C3F8-7CAD-9745-58BCB7587C53}"/>
          </ac:cxnSpMkLst>
        </pc:cxnChg>
        <pc:cxnChg chg="add">
          <ac:chgData name="Алёна Дурманова" userId="bfdc7958083450d4" providerId="LiveId" clId="{3D1D8DA7-493D-4F87-9A75-B3EB596125FA}" dt="2023-03-23T14:34:39.613" v="747" actId="11529"/>
          <ac:cxnSpMkLst>
            <pc:docMk/>
            <pc:sldMk cId="1811053649" sldId="257"/>
            <ac:cxnSpMk id="29" creationId="{E0597C2B-2BD6-4FE4-892A-BD2FF379D010}"/>
          </ac:cxnSpMkLst>
        </pc:cxnChg>
        <pc:cxnChg chg="add">
          <ac:chgData name="Алёна Дурманова" userId="bfdc7958083450d4" providerId="LiveId" clId="{3D1D8DA7-493D-4F87-9A75-B3EB596125FA}" dt="2023-03-23T14:34:57.466" v="748" actId="11529"/>
          <ac:cxnSpMkLst>
            <pc:docMk/>
            <pc:sldMk cId="1811053649" sldId="257"/>
            <ac:cxnSpMk id="31" creationId="{EBBB7874-D939-5A1C-08C2-E06A65D92B8C}"/>
          </ac:cxnSpMkLst>
        </pc:cxnChg>
        <pc:cxnChg chg="add">
          <ac:chgData name="Алёна Дурманова" userId="bfdc7958083450d4" providerId="LiveId" clId="{3D1D8DA7-493D-4F87-9A75-B3EB596125FA}" dt="2023-03-23T14:35:15.389" v="749" actId="11529"/>
          <ac:cxnSpMkLst>
            <pc:docMk/>
            <pc:sldMk cId="1811053649" sldId="257"/>
            <ac:cxnSpMk id="33" creationId="{7812C760-2749-5CD3-43B6-1244AD4F929A}"/>
          </ac:cxnSpMkLst>
        </pc:cxnChg>
        <pc:cxnChg chg="add mod">
          <ac:chgData name="Алёна Дурманова" userId="bfdc7958083450d4" providerId="LiveId" clId="{3D1D8DA7-493D-4F87-9A75-B3EB596125FA}" dt="2023-03-23T14:35:33.246" v="751" actId="14100"/>
          <ac:cxnSpMkLst>
            <pc:docMk/>
            <pc:sldMk cId="1811053649" sldId="257"/>
            <ac:cxnSpMk id="35" creationId="{85485C6B-1CC5-6432-E92D-ECC2FFAC6538}"/>
          </ac:cxnSpMkLst>
        </pc:cxnChg>
        <pc:cxnChg chg="add">
          <ac:chgData name="Алёна Дурманова" userId="bfdc7958083450d4" providerId="LiveId" clId="{3D1D8DA7-493D-4F87-9A75-B3EB596125FA}" dt="2023-03-23T14:36:01.836" v="752" actId="11529"/>
          <ac:cxnSpMkLst>
            <pc:docMk/>
            <pc:sldMk cId="1811053649" sldId="257"/>
            <ac:cxnSpMk id="38" creationId="{B678F8EA-91B0-580B-58D9-8C42958D3B2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667C8-ECCD-5B35-5906-C7BE8F765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B12323-B65E-3619-0D8A-6CA8814CB8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0CFA36-2ADB-1B8B-B92C-1D301CCE9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D993DC-72B2-F1B2-88D9-F1DFD9BA8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EE9556-40AA-F141-0C7C-17CFAF0F5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357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D750A-FD33-8A49-01D1-896179EB0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FA04EC-ED47-A5F9-7F26-F322B18C5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8649B0-DEAD-F7A3-81E3-F22C3457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5FBC2D-5F45-D640-225E-AF7C4D5B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0DA005-3489-8468-D0C4-29577AAE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903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F6732-8DAB-6756-3E72-8DF05187B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DDF417-5DA7-A950-0573-9BB103F2F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3A432C-C11C-875B-FFE5-73B03E63A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5A1F40-5DCE-539C-B68F-8412C4EC7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86CC3F-8860-7A40-6F63-637E3B1F0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4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479A0-F391-305F-6C1C-24D0DBB0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471B2A-EF4B-9CA0-B368-3B98A8781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378E4B-BBED-0932-1F06-757E54B2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486A38-3CA3-EC6C-C2B4-71B6EF7B1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2219DB-0F54-5BAC-B77B-8E52763F5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6D8AFE-0B44-4B5A-91AD-896EA200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906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A1F8D-E062-25D6-D627-77506A28C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D9BE32-ECAE-355C-E861-BD993061C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4B5E0F-A949-EA7C-2825-976264787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4849CCE-C772-055A-1119-735663C4AE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1F02C26-29B5-A8D9-EA75-BA74FD9FAB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6357BD-C0B1-27A0-4C2C-C858A3F05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FA4E46-CD5C-3710-5AE6-1F3DB9CC1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F9A9E7B-1821-CFC8-08CC-286EF49D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157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B1A80-6E61-DB86-FB86-24A8EB51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99F1C44-3C28-195E-3C87-D029FF249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47E9F2-92C8-85B1-01C1-D9DA5CC3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40A27B-CEB0-BAF0-6D88-2563F4EE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6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CAF2226-D3DA-F0ED-D3DA-547E8850E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D9782F3-3BF9-940C-D259-346FA7F6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A6BACD-7F38-C39B-7D97-8132457B9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42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37751-4116-0BD3-6FC0-D08E451F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7A21DA-FEC6-9B43-DA84-E512CEB67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BBA193-ECDC-F4AF-A159-D32BFD673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DB61DB-B6DE-9C46-B645-F7C56612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CEB629-7A68-A48B-12A3-B261408BB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4F2493-CD9F-35F7-2FEB-1B6589DA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4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72480-1E34-CF79-89DE-516F6657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0435DFC-7943-EE60-17DE-4A0D218CA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D11D44-57EE-E0EF-CEE3-E1A16DC3F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6BEA54-CDD0-5C53-E886-003D193B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7D891E-8497-4CE2-E58D-143EB370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978B65-7541-9729-C8D9-72ADC15B2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22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60AB7-DFA9-5834-F049-880C9A00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F4A702-731F-57B5-C59D-07D54EC36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86D3D6-F5B4-79A1-26AF-F500EFB4F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C01506-755B-496F-7F1C-B76E2D5B1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FF7E19-F061-D14C-1100-B2A06451C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90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030B84E-8BD0-24D9-196E-A4ED06AD0E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33D5C6-0502-E24F-1A1E-91012340A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AC700-4D38-06A5-C22C-4FC5D58E7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96D42A-23F4-2DB4-85D5-A6D7A2BF8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85EB56-C55D-95D2-6D34-774782A9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956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8FBD3-F806-24CE-789C-EDDF97F3A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ADB80E-E432-875D-CBA5-56501F905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B9F22F-D22F-B992-D65A-30C508D00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A1AB1-6390-4436-A428-652244DF2812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3D0756-140B-8114-3DBB-6C37B0692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50943B-773D-2702-1638-8356CABAD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46AAD-ECF6-44FA-8534-B81DC6BE5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59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DDA59-C43D-A70B-8F27-78C287C57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453"/>
            <a:ext cx="8926286" cy="58216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Устное народное творчество народов ХМАО-Югры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CE8178-9FEF-F579-6642-1C2431FF2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320" y="2972604"/>
            <a:ext cx="4353646" cy="201854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Образ совершенного человека</a:t>
            </a: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C8D6E42C-3626-DD06-5CA1-94BBFABEA1F4}"/>
              </a:ext>
            </a:extLst>
          </p:cNvPr>
          <p:cNvSpPr/>
          <p:nvPr/>
        </p:nvSpPr>
        <p:spPr>
          <a:xfrm>
            <a:off x="4141785" y="1715030"/>
            <a:ext cx="3578131" cy="3196127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57764B-3AEA-B8AF-3949-99A485BBAC18}"/>
              </a:ext>
            </a:extLst>
          </p:cNvPr>
          <p:cNvSpPr txBox="1"/>
          <p:nvPr/>
        </p:nvSpPr>
        <p:spPr>
          <a:xfrm>
            <a:off x="2135287" y="1434327"/>
            <a:ext cx="1237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Терпение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F0FB538E-70BE-B2F8-2013-A59DCD36D896}"/>
              </a:ext>
            </a:extLst>
          </p:cNvPr>
          <p:cNvSpPr/>
          <p:nvPr/>
        </p:nvSpPr>
        <p:spPr>
          <a:xfrm>
            <a:off x="1741714" y="706756"/>
            <a:ext cx="1891294" cy="1883130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85C5327F-7019-0296-6D2F-FAD3AB0EC95E}"/>
              </a:ext>
            </a:extLst>
          </p:cNvPr>
          <p:cNvSpPr/>
          <p:nvPr/>
        </p:nvSpPr>
        <p:spPr>
          <a:xfrm>
            <a:off x="140040" y="1988432"/>
            <a:ext cx="1886337" cy="1883129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DBAD14-8F0E-E201-7AC9-E26D656A9ABA}"/>
              </a:ext>
            </a:extLst>
          </p:cNvPr>
          <p:cNvSpPr txBox="1"/>
          <p:nvPr/>
        </p:nvSpPr>
        <p:spPr>
          <a:xfrm>
            <a:off x="538843" y="2646692"/>
            <a:ext cx="1781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Любовь к ближним</a:t>
            </a: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82348059-5C55-C60B-084A-168FCC318A0C}"/>
              </a:ext>
            </a:extLst>
          </p:cNvPr>
          <p:cNvSpPr/>
          <p:nvPr/>
        </p:nvSpPr>
        <p:spPr>
          <a:xfrm>
            <a:off x="486359" y="4009720"/>
            <a:ext cx="1886337" cy="1883130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1D2D92-A64B-72E9-CBFE-8D0D6F78BB8C}"/>
              </a:ext>
            </a:extLst>
          </p:cNvPr>
          <p:cNvSpPr txBox="1"/>
          <p:nvPr/>
        </p:nvSpPr>
        <p:spPr>
          <a:xfrm>
            <a:off x="840621" y="4529481"/>
            <a:ext cx="1328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Бережное отношение к природе</a:t>
            </a: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6E7F3DB0-67D9-70A9-9832-9034CFB0BA85}"/>
              </a:ext>
            </a:extLst>
          </p:cNvPr>
          <p:cNvSpPr/>
          <p:nvPr/>
        </p:nvSpPr>
        <p:spPr>
          <a:xfrm>
            <a:off x="2476499" y="4951285"/>
            <a:ext cx="1886337" cy="1883129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BF0536-88FB-DD7E-0EC6-BAEDFD0FDDCC}"/>
              </a:ext>
            </a:extLst>
          </p:cNvPr>
          <p:cNvSpPr txBox="1"/>
          <p:nvPr/>
        </p:nvSpPr>
        <p:spPr>
          <a:xfrm>
            <a:off x="2835724" y="5569683"/>
            <a:ext cx="1527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Сохранение традиций</a:t>
            </a:r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2CD86C64-02FA-DF65-6ED8-A72463994A31}"/>
              </a:ext>
            </a:extLst>
          </p:cNvPr>
          <p:cNvSpPr/>
          <p:nvPr/>
        </p:nvSpPr>
        <p:spPr>
          <a:xfrm>
            <a:off x="8425480" y="677428"/>
            <a:ext cx="1891294" cy="1883130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2C7BC9-2E56-A00A-F3B2-0B28A39A0EBD}"/>
              </a:ext>
            </a:extLst>
          </p:cNvPr>
          <p:cNvSpPr txBox="1"/>
          <p:nvPr/>
        </p:nvSpPr>
        <p:spPr>
          <a:xfrm>
            <a:off x="8710960" y="1276332"/>
            <a:ext cx="1823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Активная деятельность</a:t>
            </a:r>
          </a:p>
        </p:txBody>
      </p: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6488AE55-09A5-80B1-0324-9D2C87E69CFD}"/>
              </a:ext>
            </a:extLst>
          </p:cNvPr>
          <p:cNvSpPr/>
          <p:nvPr/>
        </p:nvSpPr>
        <p:spPr>
          <a:xfrm>
            <a:off x="10091154" y="1994127"/>
            <a:ext cx="1891294" cy="1883130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BC25FDA3-C9AB-34AF-24BA-8E34DD8F97CD}"/>
              </a:ext>
            </a:extLst>
          </p:cNvPr>
          <p:cNvSpPr/>
          <p:nvPr/>
        </p:nvSpPr>
        <p:spPr>
          <a:xfrm>
            <a:off x="9762870" y="4009720"/>
            <a:ext cx="1891294" cy="1883130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CE19CEBD-3EC7-6DA1-EEFB-927F53B81E19}"/>
              </a:ext>
            </a:extLst>
          </p:cNvPr>
          <p:cNvSpPr/>
          <p:nvPr/>
        </p:nvSpPr>
        <p:spPr>
          <a:xfrm>
            <a:off x="7758214" y="4944393"/>
            <a:ext cx="1891294" cy="1883130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B7D0D1-FFB8-3E0B-9C37-3C88D43EFE35}"/>
              </a:ext>
            </a:extLst>
          </p:cNvPr>
          <p:cNvSpPr txBox="1"/>
          <p:nvPr/>
        </p:nvSpPr>
        <p:spPr>
          <a:xfrm>
            <a:off x="10316774" y="2739295"/>
            <a:ext cx="157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Трудолюбие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B50F13-9DBC-67C9-779C-09A6FE53C1B0}"/>
              </a:ext>
            </a:extLst>
          </p:cNvPr>
          <p:cNvSpPr txBox="1"/>
          <p:nvPr/>
        </p:nvSpPr>
        <p:spPr>
          <a:xfrm>
            <a:off x="10025840" y="4529481"/>
            <a:ext cx="1514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Знание основ народной медицины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B1C3E3-0CE3-A0E4-F4A3-CFF3AE1F6BB9}"/>
              </a:ext>
            </a:extLst>
          </p:cNvPr>
          <p:cNvSpPr txBox="1"/>
          <p:nvPr/>
        </p:nvSpPr>
        <p:spPr>
          <a:xfrm>
            <a:off x="7836618" y="5548831"/>
            <a:ext cx="1891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Взаимодействие с окружающей средой</a:t>
            </a:r>
          </a:p>
        </p:txBody>
      </p: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9061A6B9-1DBA-57C3-0D8F-D6A6CC765B5A}"/>
              </a:ext>
            </a:extLst>
          </p:cNvPr>
          <p:cNvCxnSpPr/>
          <p:nvPr/>
        </p:nvCxnSpPr>
        <p:spPr>
          <a:xfrm flipH="1">
            <a:off x="3900196" y="1988432"/>
            <a:ext cx="8024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CC1E8D7E-F952-C02F-29B8-125CC6C29463}"/>
              </a:ext>
            </a:extLst>
          </p:cNvPr>
          <p:cNvCxnSpPr/>
          <p:nvPr/>
        </p:nvCxnSpPr>
        <p:spPr>
          <a:xfrm flipH="1">
            <a:off x="2135287" y="3108627"/>
            <a:ext cx="1830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8686AAAE-3A72-5276-054B-EDE4977A416F}"/>
              </a:ext>
            </a:extLst>
          </p:cNvPr>
          <p:cNvCxnSpPr/>
          <p:nvPr/>
        </p:nvCxnSpPr>
        <p:spPr>
          <a:xfrm flipH="1">
            <a:off x="2476499" y="4009720"/>
            <a:ext cx="1665286" cy="450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D62ED287-6C4D-5D4D-4827-88AF9F9449EB}"/>
              </a:ext>
            </a:extLst>
          </p:cNvPr>
          <p:cNvCxnSpPr/>
          <p:nvPr/>
        </p:nvCxnSpPr>
        <p:spPr>
          <a:xfrm flipH="1">
            <a:off x="4441371" y="4991146"/>
            <a:ext cx="811764" cy="28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866A22F7-02E8-23D7-C315-F0BCAC7B3DDE}"/>
              </a:ext>
            </a:extLst>
          </p:cNvPr>
          <p:cNvCxnSpPr/>
          <p:nvPr/>
        </p:nvCxnSpPr>
        <p:spPr>
          <a:xfrm>
            <a:off x="7203233" y="1988432"/>
            <a:ext cx="9607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AD03D9D1-8743-EF2D-9170-9C555D0CBD4C}"/>
              </a:ext>
            </a:extLst>
          </p:cNvPr>
          <p:cNvCxnSpPr/>
          <p:nvPr/>
        </p:nvCxnSpPr>
        <p:spPr>
          <a:xfrm>
            <a:off x="7921690" y="3108627"/>
            <a:ext cx="18411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C90D61BE-0A4E-C93A-90A8-0236E1131CA8}"/>
              </a:ext>
            </a:extLst>
          </p:cNvPr>
          <p:cNvCxnSpPr/>
          <p:nvPr/>
        </p:nvCxnSpPr>
        <p:spPr>
          <a:xfrm>
            <a:off x="7836618" y="4009720"/>
            <a:ext cx="1680606" cy="450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5554F0D0-8495-9019-7679-D5F1D80AC3E6}"/>
              </a:ext>
            </a:extLst>
          </p:cNvPr>
          <p:cNvCxnSpPr/>
          <p:nvPr/>
        </p:nvCxnSpPr>
        <p:spPr>
          <a:xfrm>
            <a:off x="6997959" y="4951285"/>
            <a:ext cx="721957" cy="320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8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6" grpId="0"/>
      <p:bldP spid="19" grpId="0" build="p"/>
      <p:bldP spid="13" grpId="0"/>
      <p:bldP spid="18" grpId="0"/>
      <p:bldP spid="2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0924F-E913-74BC-E7E8-D2E07FF45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1353" y="83532"/>
            <a:ext cx="9144000" cy="849085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Отражение фольклора народов ханты и манси в творчестве современных писателей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4ADA27-35CE-9009-913D-DE9B67C96A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8653" y="3237722"/>
            <a:ext cx="3041780" cy="105436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Образ современного человека</a:t>
            </a:r>
          </a:p>
        </p:txBody>
      </p: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9CEA8E02-66A0-F240-9C38-4D7128A0F596}"/>
              </a:ext>
            </a:extLst>
          </p:cNvPr>
          <p:cNvSpPr/>
          <p:nvPr/>
        </p:nvSpPr>
        <p:spPr>
          <a:xfrm>
            <a:off x="4127241" y="1866333"/>
            <a:ext cx="3937518" cy="3471409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2FD6D204-8CFA-91AB-D776-3EDCE13776C2}"/>
              </a:ext>
            </a:extLst>
          </p:cNvPr>
          <p:cNvSpPr/>
          <p:nvPr/>
        </p:nvSpPr>
        <p:spPr>
          <a:xfrm>
            <a:off x="1884785" y="653144"/>
            <a:ext cx="1957874" cy="1940768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02B2D677-4F5B-E8F9-B90C-F1459F30720A}"/>
              </a:ext>
            </a:extLst>
          </p:cNvPr>
          <p:cNvSpPr/>
          <p:nvPr/>
        </p:nvSpPr>
        <p:spPr>
          <a:xfrm>
            <a:off x="0" y="2015412"/>
            <a:ext cx="1957874" cy="1940768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1CE1287C-2750-6DFC-8239-E06E8F2A2684}"/>
              </a:ext>
            </a:extLst>
          </p:cNvPr>
          <p:cNvSpPr/>
          <p:nvPr/>
        </p:nvSpPr>
        <p:spPr>
          <a:xfrm>
            <a:off x="87083" y="4161450"/>
            <a:ext cx="1957875" cy="1940768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406A2F0B-F8B8-B72A-47B3-FDB736AC580F}"/>
              </a:ext>
            </a:extLst>
          </p:cNvPr>
          <p:cNvSpPr/>
          <p:nvPr/>
        </p:nvSpPr>
        <p:spPr>
          <a:xfrm>
            <a:off x="2187249" y="4917232"/>
            <a:ext cx="1957873" cy="1940768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F31FF425-CBB9-518F-2620-4B52001F5647}"/>
              </a:ext>
            </a:extLst>
          </p:cNvPr>
          <p:cNvSpPr/>
          <p:nvPr/>
        </p:nvSpPr>
        <p:spPr>
          <a:xfrm>
            <a:off x="8348596" y="671802"/>
            <a:ext cx="1957873" cy="1940767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EC3D5BD4-14F6-D33A-C195-1AC40EB157B7}"/>
              </a:ext>
            </a:extLst>
          </p:cNvPr>
          <p:cNvSpPr/>
          <p:nvPr/>
        </p:nvSpPr>
        <p:spPr>
          <a:xfrm>
            <a:off x="10234126" y="1993344"/>
            <a:ext cx="1955540" cy="1940768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598AFA70-CE77-5620-305E-43D32361E604}"/>
              </a:ext>
            </a:extLst>
          </p:cNvPr>
          <p:cNvSpPr/>
          <p:nvPr/>
        </p:nvSpPr>
        <p:spPr>
          <a:xfrm>
            <a:off x="10119053" y="4142786"/>
            <a:ext cx="1955540" cy="1940767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9488DBD2-674B-797F-C14C-1265ED38B14C}"/>
              </a:ext>
            </a:extLst>
          </p:cNvPr>
          <p:cNvSpPr/>
          <p:nvPr/>
        </p:nvSpPr>
        <p:spPr>
          <a:xfrm>
            <a:off x="8059320" y="4917233"/>
            <a:ext cx="1957873" cy="1940767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4C4368-EAA8-4EBD-46AB-3F9C673FFB03}"/>
              </a:ext>
            </a:extLst>
          </p:cNvPr>
          <p:cNvSpPr txBox="1"/>
          <p:nvPr/>
        </p:nvSpPr>
        <p:spPr>
          <a:xfrm>
            <a:off x="1912773" y="1319021"/>
            <a:ext cx="2202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Взаимодействие с </a:t>
            </a:r>
            <a:r>
              <a:rPr lang="ru-RU" dirty="0" err="1"/>
              <a:t>окр</a:t>
            </a:r>
            <a:r>
              <a:rPr lang="ru-RU" dirty="0"/>
              <a:t>. средой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2F88AD-C01A-A9BE-5FFC-CE8C9A36603A}"/>
              </a:ext>
            </a:extLst>
          </p:cNvPr>
          <p:cNvSpPr txBox="1"/>
          <p:nvPr/>
        </p:nvSpPr>
        <p:spPr>
          <a:xfrm>
            <a:off x="87083" y="2696550"/>
            <a:ext cx="2211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Любовь к малой родине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D75392-791B-0C79-38EE-BD2CC54B713D}"/>
              </a:ext>
            </a:extLst>
          </p:cNvPr>
          <p:cNvSpPr txBox="1"/>
          <p:nvPr/>
        </p:nvSpPr>
        <p:spPr>
          <a:xfrm>
            <a:off x="373226" y="4730811"/>
            <a:ext cx="2211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Умение найти правильное решение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324AC7-9659-5CBD-45C0-0603BC61B882}"/>
              </a:ext>
            </a:extLst>
          </p:cNvPr>
          <p:cNvSpPr txBox="1"/>
          <p:nvPr/>
        </p:nvSpPr>
        <p:spPr>
          <a:xfrm>
            <a:off x="2135928" y="5693513"/>
            <a:ext cx="2080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Изобретательность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DAB548-B229-4641-4E6C-970AED8551C0}"/>
              </a:ext>
            </a:extLst>
          </p:cNvPr>
          <p:cNvSpPr txBox="1"/>
          <p:nvPr/>
        </p:nvSpPr>
        <p:spPr>
          <a:xfrm>
            <a:off x="8345486" y="1309688"/>
            <a:ext cx="2087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Часть мира, добра и справедливости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CD0309-713B-31EA-8C7C-53203B70B947}"/>
              </a:ext>
            </a:extLst>
          </p:cNvPr>
          <p:cNvSpPr txBox="1"/>
          <p:nvPr/>
        </p:nvSpPr>
        <p:spPr>
          <a:xfrm>
            <a:off x="10545688" y="2779062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Выживание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EF9297-EBA6-6058-E219-0B580DE7D688}"/>
              </a:ext>
            </a:extLst>
          </p:cNvPr>
          <p:cNvSpPr txBox="1"/>
          <p:nvPr/>
        </p:nvSpPr>
        <p:spPr>
          <a:xfrm>
            <a:off x="10575353" y="4928503"/>
            <a:ext cx="1273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Смелость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DF6A9B-DDBE-4CDC-EB1D-6DAEC968D166}"/>
              </a:ext>
            </a:extLst>
          </p:cNvPr>
          <p:cNvSpPr txBox="1"/>
          <p:nvPr/>
        </p:nvSpPr>
        <p:spPr>
          <a:xfrm>
            <a:off x="8398447" y="5732885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Трудолюбие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B5CCFA4A-D8D2-1745-CF24-15A43B71994E}"/>
              </a:ext>
            </a:extLst>
          </p:cNvPr>
          <p:cNvCxnSpPr/>
          <p:nvPr/>
        </p:nvCxnSpPr>
        <p:spPr>
          <a:xfrm flipH="1" flipV="1">
            <a:off x="4012163" y="1866333"/>
            <a:ext cx="1082351" cy="99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39748EEC-CE22-D619-472A-59B5C56B0E89}"/>
              </a:ext>
            </a:extLst>
          </p:cNvPr>
          <p:cNvCxnSpPr/>
          <p:nvPr/>
        </p:nvCxnSpPr>
        <p:spPr>
          <a:xfrm flipV="1">
            <a:off x="7119257" y="1866333"/>
            <a:ext cx="1035698" cy="99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B6301C2A-C3F8-7CAD-9745-58BCB7587C53}"/>
              </a:ext>
            </a:extLst>
          </p:cNvPr>
          <p:cNvCxnSpPr/>
          <p:nvPr/>
        </p:nvCxnSpPr>
        <p:spPr>
          <a:xfrm flipH="1" flipV="1">
            <a:off x="2187249" y="3237722"/>
            <a:ext cx="1824914" cy="105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E0597C2B-2BD6-4FE4-892A-BD2FF379D010}"/>
              </a:ext>
            </a:extLst>
          </p:cNvPr>
          <p:cNvCxnSpPr/>
          <p:nvPr/>
        </p:nvCxnSpPr>
        <p:spPr>
          <a:xfrm flipV="1">
            <a:off x="8154955" y="3290301"/>
            <a:ext cx="1862238" cy="138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EBBB7874-D939-5A1C-08C2-E06A65D92B8C}"/>
              </a:ext>
            </a:extLst>
          </p:cNvPr>
          <p:cNvCxnSpPr/>
          <p:nvPr/>
        </p:nvCxnSpPr>
        <p:spPr>
          <a:xfrm flipH="1">
            <a:off x="2135928" y="4142786"/>
            <a:ext cx="1876235" cy="410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7812C760-2749-5CD3-43B6-1244AD4F929A}"/>
              </a:ext>
            </a:extLst>
          </p:cNvPr>
          <p:cNvCxnSpPr/>
          <p:nvPr/>
        </p:nvCxnSpPr>
        <p:spPr>
          <a:xfrm>
            <a:off x="8154955" y="4161450"/>
            <a:ext cx="1862238" cy="503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85485C6B-1CC5-6432-E92D-ECC2FFAC6538}"/>
              </a:ext>
            </a:extLst>
          </p:cNvPr>
          <p:cNvCxnSpPr>
            <a:cxnSpLocks/>
          </p:cNvCxnSpPr>
          <p:nvPr/>
        </p:nvCxnSpPr>
        <p:spPr>
          <a:xfrm flipH="1">
            <a:off x="4320073" y="5287081"/>
            <a:ext cx="774441" cy="591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B678F8EA-91B0-580B-58D9-8C42958D3B24}"/>
              </a:ext>
            </a:extLst>
          </p:cNvPr>
          <p:cNvCxnSpPr/>
          <p:nvPr/>
        </p:nvCxnSpPr>
        <p:spPr>
          <a:xfrm>
            <a:off x="7119257" y="5337742"/>
            <a:ext cx="830425" cy="540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05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65</Words>
  <Application>Microsoft Office PowerPoint</Application>
  <PresentationFormat>Широкоэкранный</PresentationFormat>
  <Paragraphs>20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Устное народное творчество народов ХМАО-Югры</vt:lpstr>
      <vt:lpstr>Отражение фольклора народов ханты и манси в творчестве современных писателей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УНТ ханты и манси</dc:title>
  <dc:creator>Алёна Дурманова</dc:creator>
  <cp:lastModifiedBy>Алёна Дурманова</cp:lastModifiedBy>
  <cp:revision>1</cp:revision>
  <dcterms:created xsi:type="dcterms:W3CDTF">2023-03-19T08:58:06Z</dcterms:created>
  <dcterms:modified xsi:type="dcterms:W3CDTF">2023-03-23T14:36:43Z</dcterms:modified>
</cp:coreProperties>
</file>