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F1C9EF-9BC9-491C-BC2D-13542FBF83A1}" v="42" dt="2023-03-15T14:23:44.032"/>
    <p1510:client id="{3ABE7F9B-1438-4C05-8BCD-AD3CBBF8A15B}" v="561" dt="2023-03-18T13:10:21.984"/>
    <p1510:client id="{409281AF-F6A7-441F-BBC2-84A25822D9F7}" v="177" dt="2023-03-21T14:08:07.423"/>
    <p1510:client id="{52BDAB5C-A58A-4E38-A26D-97F8A00C7716}" v="190" dt="2023-03-15T15:07:15.066"/>
    <p1510:client id="{6AFCF7F6-2C04-4F6C-BEB9-23DB30D35EDE}" v="476" dt="2023-03-21T15:47:49.439"/>
    <p1510:client id="{B43AE76F-7C3B-4469-ABEB-E433945C94DF}" v="6" dt="2023-03-21T15:57:50.329"/>
    <p1510:client id="{DCE592A5-4E60-405E-8A8F-A46C445E4FE2}" v="82" dt="2023-03-15T15:23:33.9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AEE27F-A887-4435-9CFB-96D4AAED950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DBCFCF2-4D10-42F0-97EE-D13939B79EF6}">
      <dgm:prSet/>
      <dgm:spPr/>
      <dgm:t>
        <a:bodyPr/>
        <a:lstStyle/>
        <a:p>
          <a:r>
            <a:rPr lang="en-US"/>
            <a:t>1. Не убий и не начинай войны. </a:t>
          </a:r>
        </a:p>
      </dgm:t>
    </dgm:pt>
    <dgm:pt modelId="{B59294FD-DD4D-4021-A220-A5678FBCC82E}" type="parTrans" cxnId="{1A2784CF-A251-43E4-851C-45E01CD9474B}">
      <dgm:prSet/>
      <dgm:spPr/>
      <dgm:t>
        <a:bodyPr/>
        <a:lstStyle/>
        <a:p>
          <a:endParaRPr lang="en-US"/>
        </a:p>
      </dgm:t>
    </dgm:pt>
    <dgm:pt modelId="{49061E4A-BE68-4D67-9BD6-54B8437E1463}" type="sibTrans" cxnId="{1A2784CF-A251-43E4-851C-45E01CD9474B}">
      <dgm:prSet/>
      <dgm:spPr/>
      <dgm:t>
        <a:bodyPr/>
        <a:lstStyle/>
        <a:p>
          <a:endParaRPr lang="en-US"/>
        </a:p>
      </dgm:t>
    </dgm:pt>
    <dgm:pt modelId="{A3C001EC-3BFE-4AAE-A813-24AEB718F9BD}">
      <dgm:prSet/>
      <dgm:spPr/>
      <dgm:t>
        <a:bodyPr/>
        <a:lstStyle/>
        <a:p>
          <a:r>
            <a:rPr lang="en-US"/>
            <a:t>2. Не помысли народ свой врагом других народов.</a:t>
          </a:r>
        </a:p>
      </dgm:t>
    </dgm:pt>
    <dgm:pt modelId="{95DAEE00-7FBA-4A1E-8C1E-9F8376B029B5}" type="parTrans" cxnId="{56B49C1D-056C-4230-AE70-5FA6DC8432C6}">
      <dgm:prSet/>
      <dgm:spPr/>
      <dgm:t>
        <a:bodyPr/>
        <a:lstStyle/>
        <a:p>
          <a:endParaRPr lang="en-US"/>
        </a:p>
      </dgm:t>
    </dgm:pt>
    <dgm:pt modelId="{6ACADA4A-03FC-4C6A-BA1B-4EAFEF0F9BAA}" type="sibTrans" cxnId="{56B49C1D-056C-4230-AE70-5FA6DC8432C6}">
      <dgm:prSet/>
      <dgm:spPr/>
      <dgm:t>
        <a:bodyPr/>
        <a:lstStyle/>
        <a:p>
          <a:endParaRPr lang="en-US"/>
        </a:p>
      </dgm:t>
    </dgm:pt>
    <dgm:pt modelId="{20B0DAA6-7A2C-4475-A132-A0D3D365ACB3}">
      <dgm:prSet/>
      <dgm:spPr/>
      <dgm:t>
        <a:bodyPr/>
        <a:lstStyle/>
        <a:p>
          <a:r>
            <a:rPr lang="en-US"/>
            <a:t>3. Не укради и не присваивай труда брата своего.</a:t>
          </a:r>
        </a:p>
      </dgm:t>
    </dgm:pt>
    <dgm:pt modelId="{85623CF4-C2A6-499D-96E9-E7BD95BC0901}" type="parTrans" cxnId="{BB4648AC-B2CA-47D9-A55A-2A01262C8B76}">
      <dgm:prSet/>
      <dgm:spPr/>
      <dgm:t>
        <a:bodyPr/>
        <a:lstStyle/>
        <a:p>
          <a:endParaRPr lang="en-US"/>
        </a:p>
      </dgm:t>
    </dgm:pt>
    <dgm:pt modelId="{CBB1C2BF-B8D6-4258-BF0B-B1E257C3155D}" type="sibTrans" cxnId="{BB4648AC-B2CA-47D9-A55A-2A01262C8B76}">
      <dgm:prSet/>
      <dgm:spPr/>
      <dgm:t>
        <a:bodyPr/>
        <a:lstStyle/>
        <a:p>
          <a:endParaRPr lang="en-US"/>
        </a:p>
      </dgm:t>
    </dgm:pt>
    <dgm:pt modelId="{90674AAD-74B3-4B61-A805-236400843D71}">
      <dgm:prSet/>
      <dgm:spPr/>
      <dgm:t>
        <a:bodyPr/>
        <a:lstStyle/>
        <a:p>
          <a:r>
            <a:rPr lang="en-US"/>
            <a:t>4. Ищи в науке только истину и не пользуйся ею во зло или ради корысти. </a:t>
          </a:r>
        </a:p>
      </dgm:t>
    </dgm:pt>
    <dgm:pt modelId="{49D46BBD-E56E-45D0-BE0D-4B1855611F8D}" type="parTrans" cxnId="{D4B97AF3-BB80-48F3-9CCE-4A6F3FE1E14A}">
      <dgm:prSet/>
      <dgm:spPr/>
      <dgm:t>
        <a:bodyPr/>
        <a:lstStyle/>
        <a:p>
          <a:endParaRPr lang="en-US"/>
        </a:p>
      </dgm:t>
    </dgm:pt>
    <dgm:pt modelId="{752796A5-F4D6-4CED-8B9C-433C40C44790}" type="sibTrans" cxnId="{D4B97AF3-BB80-48F3-9CCE-4A6F3FE1E14A}">
      <dgm:prSet/>
      <dgm:spPr/>
      <dgm:t>
        <a:bodyPr/>
        <a:lstStyle/>
        <a:p>
          <a:endParaRPr lang="en-US"/>
        </a:p>
      </dgm:t>
    </dgm:pt>
    <dgm:pt modelId="{EE097D63-6183-4921-BB69-95A7AC7D3B26}">
      <dgm:prSet/>
      <dgm:spPr/>
      <dgm:t>
        <a:bodyPr/>
        <a:lstStyle/>
        <a:p>
          <a:r>
            <a:rPr lang="en-US"/>
            <a:t>5. Уважай мысли и чувства братьев своих. </a:t>
          </a:r>
        </a:p>
      </dgm:t>
    </dgm:pt>
    <dgm:pt modelId="{CA32E28B-2521-4F7F-BBFF-3F8A58EF5106}" type="parTrans" cxnId="{9649053D-CA30-4390-8E70-E99F71074246}">
      <dgm:prSet/>
      <dgm:spPr/>
      <dgm:t>
        <a:bodyPr/>
        <a:lstStyle/>
        <a:p>
          <a:endParaRPr lang="en-US"/>
        </a:p>
      </dgm:t>
    </dgm:pt>
    <dgm:pt modelId="{23734D47-3889-4AEB-85F0-432FAC4435F3}" type="sibTrans" cxnId="{9649053D-CA30-4390-8E70-E99F71074246}">
      <dgm:prSet/>
      <dgm:spPr/>
      <dgm:t>
        <a:bodyPr/>
        <a:lstStyle/>
        <a:p>
          <a:endParaRPr lang="en-US"/>
        </a:p>
      </dgm:t>
    </dgm:pt>
    <dgm:pt modelId="{772826D4-A351-4E65-A357-871FDB4F7CC6}">
      <dgm:prSet/>
      <dgm:spPr/>
      <dgm:t>
        <a:bodyPr/>
        <a:lstStyle/>
        <a:p>
          <a:r>
            <a:rPr lang="en-US"/>
            <a:t>6. Чти родителей и прародителей своих и все сотворенное ими сохраняй и почитай.</a:t>
          </a:r>
        </a:p>
      </dgm:t>
    </dgm:pt>
    <dgm:pt modelId="{506334F0-88CB-4293-900B-145FBECBAF7A}" type="parTrans" cxnId="{E6BA16FA-F27D-4012-8EB2-0D6863C990D9}">
      <dgm:prSet/>
      <dgm:spPr/>
      <dgm:t>
        <a:bodyPr/>
        <a:lstStyle/>
        <a:p>
          <a:endParaRPr lang="en-US"/>
        </a:p>
      </dgm:t>
    </dgm:pt>
    <dgm:pt modelId="{8ED45791-4F98-4086-93EA-C0A907090260}" type="sibTrans" cxnId="{E6BA16FA-F27D-4012-8EB2-0D6863C990D9}">
      <dgm:prSet/>
      <dgm:spPr/>
      <dgm:t>
        <a:bodyPr/>
        <a:lstStyle/>
        <a:p>
          <a:endParaRPr lang="en-US"/>
        </a:p>
      </dgm:t>
    </dgm:pt>
    <dgm:pt modelId="{8E040FCE-85A8-45E7-B028-5584175DC097}">
      <dgm:prSet/>
      <dgm:spPr/>
      <dgm:t>
        <a:bodyPr/>
        <a:lstStyle/>
        <a:p>
          <a:r>
            <a:rPr lang="en-US"/>
            <a:t>7. Чти природу как матерь свою и помощницу. </a:t>
          </a:r>
        </a:p>
      </dgm:t>
    </dgm:pt>
    <dgm:pt modelId="{45DDFF19-6E46-4DBD-9857-3BBE9E25C67F}" type="parTrans" cxnId="{D92B97F8-459E-43AE-A616-A86988052BA8}">
      <dgm:prSet/>
      <dgm:spPr/>
      <dgm:t>
        <a:bodyPr/>
        <a:lstStyle/>
        <a:p>
          <a:endParaRPr lang="en-US"/>
        </a:p>
      </dgm:t>
    </dgm:pt>
    <dgm:pt modelId="{12100B57-8A30-42A7-853B-FF85AAB9C509}" type="sibTrans" cxnId="{D92B97F8-459E-43AE-A616-A86988052BA8}">
      <dgm:prSet/>
      <dgm:spPr/>
      <dgm:t>
        <a:bodyPr/>
        <a:lstStyle/>
        <a:p>
          <a:endParaRPr lang="en-US"/>
        </a:p>
      </dgm:t>
    </dgm:pt>
    <dgm:pt modelId="{24EB4997-6510-45E1-843E-36DAFEE3268D}">
      <dgm:prSet/>
      <dgm:spPr/>
      <dgm:t>
        <a:bodyPr/>
        <a:lstStyle/>
        <a:p>
          <a:r>
            <a:rPr lang="en-US"/>
            <a:t>8. Пусть труд и мысли твои будут трудом и мыслями свободного творца, а не раба.</a:t>
          </a:r>
        </a:p>
      </dgm:t>
    </dgm:pt>
    <dgm:pt modelId="{2EA5567D-016F-4C38-9227-0572B2EF25ED}" type="parTrans" cxnId="{28B2C611-44F9-4F3B-A276-EDB76773788B}">
      <dgm:prSet/>
      <dgm:spPr/>
      <dgm:t>
        <a:bodyPr/>
        <a:lstStyle/>
        <a:p>
          <a:endParaRPr lang="en-US"/>
        </a:p>
      </dgm:t>
    </dgm:pt>
    <dgm:pt modelId="{206266C5-B44B-4C32-B622-39AA7C47DEBE}" type="sibTrans" cxnId="{28B2C611-44F9-4F3B-A276-EDB76773788B}">
      <dgm:prSet/>
      <dgm:spPr/>
      <dgm:t>
        <a:bodyPr/>
        <a:lstStyle/>
        <a:p>
          <a:endParaRPr lang="en-US"/>
        </a:p>
      </dgm:t>
    </dgm:pt>
    <dgm:pt modelId="{553C717D-4294-4E07-A77E-A8D8FE0519CA}">
      <dgm:prSet/>
      <dgm:spPr/>
      <dgm:t>
        <a:bodyPr/>
        <a:lstStyle/>
        <a:p>
          <a:r>
            <a:rPr lang="en-US"/>
            <a:t>9. Пусть живет все живое, мыслится мыслимое.</a:t>
          </a:r>
        </a:p>
      </dgm:t>
    </dgm:pt>
    <dgm:pt modelId="{66D735C7-8FAE-4373-809A-2F4359A7C9F5}" type="parTrans" cxnId="{EEA6D2E1-8768-4527-A16E-B4E36C5E9BC2}">
      <dgm:prSet/>
      <dgm:spPr/>
      <dgm:t>
        <a:bodyPr/>
        <a:lstStyle/>
        <a:p>
          <a:endParaRPr lang="en-US"/>
        </a:p>
      </dgm:t>
    </dgm:pt>
    <dgm:pt modelId="{F783B294-FEFA-4973-8C86-380AD21ED472}" type="sibTrans" cxnId="{EEA6D2E1-8768-4527-A16E-B4E36C5E9BC2}">
      <dgm:prSet/>
      <dgm:spPr/>
      <dgm:t>
        <a:bodyPr/>
        <a:lstStyle/>
        <a:p>
          <a:endParaRPr lang="en-US"/>
        </a:p>
      </dgm:t>
    </dgm:pt>
    <dgm:pt modelId="{DE4806B1-DE05-41E4-8F09-0DAF826168D4}">
      <dgm:prSet/>
      <dgm:spPr/>
      <dgm:t>
        <a:bodyPr/>
        <a:lstStyle/>
        <a:p>
          <a:r>
            <a:rPr lang="en-US"/>
            <a:t>10. Пусть свободным будет все, ибо все рождается свободным. </a:t>
          </a:r>
        </a:p>
      </dgm:t>
    </dgm:pt>
    <dgm:pt modelId="{7DC0867D-14D0-4323-815D-1A04CFA129C2}" type="parTrans" cxnId="{70004FFA-96EB-475F-B5B1-7517F066A7D2}">
      <dgm:prSet/>
      <dgm:spPr/>
      <dgm:t>
        <a:bodyPr/>
        <a:lstStyle/>
        <a:p>
          <a:endParaRPr lang="en-US"/>
        </a:p>
      </dgm:t>
    </dgm:pt>
    <dgm:pt modelId="{65C4157E-8C40-49F2-B8B9-A765E433535C}" type="sibTrans" cxnId="{70004FFA-96EB-475F-B5B1-7517F066A7D2}">
      <dgm:prSet/>
      <dgm:spPr/>
      <dgm:t>
        <a:bodyPr/>
        <a:lstStyle/>
        <a:p>
          <a:endParaRPr lang="en-US"/>
        </a:p>
      </dgm:t>
    </dgm:pt>
    <dgm:pt modelId="{B7290FD9-D287-46FB-AB44-81CAB65577A8}" type="pres">
      <dgm:prSet presAssocID="{52AEE27F-A887-4435-9CFB-96D4AAED95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B974E-5524-4FED-8DED-993EA79A89AA}" type="pres">
      <dgm:prSet presAssocID="{3DBCFCF2-4D10-42F0-97EE-D13939B79EF6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4196AB-F3A4-4962-B06A-119F0E72A117}" type="pres">
      <dgm:prSet presAssocID="{49061E4A-BE68-4D67-9BD6-54B8437E1463}" presName="sibTrans" presStyleCnt="0"/>
      <dgm:spPr/>
    </dgm:pt>
    <dgm:pt modelId="{1125E624-B8E8-4FE0-A849-FC256B73EB45}" type="pres">
      <dgm:prSet presAssocID="{A3C001EC-3BFE-4AAE-A813-24AEB718F9BD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9C863E-1BDF-40AA-BF94-EBFF36C9FB8B}" type="pres">
      <dgm:prSet presAssocID="{6ACADA4A-03FC-4C6A-BA1B-4EAFEF0F9BAA}" presName="sibTrans" presStyleCnt="0"/>
      <dgm:spPr/>
    </dgm:pt>
    <dgm:pt modelId="{E947B161-8B67-42F1-8AF7-7FBDBD3F2988}" type="pres">
      <dgm:prSet presAssocID="{20B0DAA6-7A2C-4475-A132-A0D3D365ACB3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D700C-868A-45F6-A6CC-6E22C9052C62}" type="pres">
      <dgm:prSet presAssocID="{CBB1C2BF-B8D6-4258-BF0B-B1E257C3155D}" presName="sibTrans" presStyleCnt="0"/>
      <dgm:spPr/>
    </dgm:pt>
    <dgm:pt modelId="{1A26A80E-96FC-479B-8655-05B0155E64CF}" type="pres">
      <dgm:prSet presAssocID="{90674AAD-74B3-4B61-A805-236400843D71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95C92-3747-42D8-8676-C0078BF91082}" type="pres">
      <dgm:prSet presAssocID="{752796A5-F4D6-4CED-8B9C-433C40C44790}" presName="sibTrans" presStyleCnt="0"/>
      <dgm:spPr/>
    </dgm:pt>
    <dgm:pt modelId="{5D8B57BA-EF23-4FA1-A085-76BD98ECE838}" type="pres">
      <dgm:prSet presAssocID="{EE097D63-6183-4921-BB69-95A7AC7D3B26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F3CF9E-CB01-4D16-85D7-D8B14ACD9FA0}" type="pres">
      <dgm:prSet presAssocID="{23734D47-3889-4AEB-85F0-432FAC4435F3}" presName="sibTrans" presStyleCnt="0"/>
      <dgm:spPr/>
    </dgm:pt>
    <dgm:pt modelId="{6E62ED22-5C0C-4276-A9C5-1CA6A821E4E1}" type="pres">
      <dgm:prSet presAssocID="{772826D4-A351-4E65-A357-871FDB4F7CC6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4A6DB7-D2AE-4585-A8BC-584076B8B6F1}" type="pres">
      <dgm:prSet presAssocID="{8ED45791-4F98-4086-93EA-C0A907090260}" presName="sibTrans" presStyleCnt="0"/>
      <dgm:spPr/>
    </dgm:pt>
    <dgm:pt modelId="{EED6D40F-FCB5-40D9-8837-E033CBAB38E2}" type="pres">
      <dgm:prSet presAssocID="{8E040FCE-85A8-45E7-B028-5584175DC097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244E0-C1F8-45BA-BB01-7476B17EDD60}" type="pres">
      <dgm:prSet presAssocID="{12100B57-8A30-42A7-853B-FF85AAB9C509}" presName="sibTrans" presStyleCnt="0"/>
      <dgm:spPr/>
    </dgm:pt>
    <dgm:pt modelId="{2EFF9E74-5B03-40FC-BD2F-C929F4DFF4AC}" type="pres">
      <dgm:prSet presAssocID="{24EB4997-6510-45E1-843E-36DAFEE3268D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D6CAD-6B03-44F0-8CFC-848628EB010B}" type="pres">
      <dgm:prSet presAssocID="{206266C5-B44B-4C32-B622-39AA7C47DEBE}" presName="sibTrans" presStyleCnt="0"/>
      <dgm:spPr/>
    </dgm:pt>
    <dgm:pt modelId="{24BD2ED3-0141-4B5B-8755-5A1A707FDF40}" type="pres">
      <dgm:prSet presAssocID="{553C717D-4294-4E07-A77E-A8D8FE0519CA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8D24D-C0C6-4ABD-B996-C30FF9BCAEC4}" type="pres">
      <dgm:prSet presAssocID="{F783B294-FEFA-4973-8C86-380AD21ED472}" presName="sibTrans" presStyleCnt="0"/>
      <dgm:spPr/>
    </dgm:pt>
    <dgm:pt modelId="{377D4BE0-5898-4295-B3D8-F67A2685AF52}" type="pres">
      <dgm:prSet presAssocID="{DE4806B1-DE05-41E4-8F09-0DAF826168D4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2B97F8-459E-43AE-A616-A86988052BA8}" srcId="{52AEE27F-A887-4435-9CFB-96D4AAED950C}" destId="{8E040FCE-85A8-45E7-B028-5584175DC097}" srcOrd="6" destOrd="0" parTransId="{45DDFF19-6E46-4DBD-9857-3BBE9E25C67F}" sibTransId="{12100B57-8A30-42A7-853B-FF85AAB9C509}"/>
    <dgm:cxn modelId="{286675EE-166B-46E1-93F2-291E7F5000BE}" type="presOf" srcId="{52AEE27F-A887-4435-9CFB-96D4AAED950C}" destId="{B7290FD9-D287-46FB-AB44-81CAB65577A8}" srcOrd="0" destOrd="0" presId="urn:microsoft.com/office/officeart/2005/8/layout/default"/>
    <dgm:cxn modelId="{D4B97AF3-BB80-48F3-9CCE-4A6F3FE1E14A}" srcId="{52AEE27F-A887-4435-9CFB-96D4AAED950C}" destId="{90674AAD-74B3-4B61-A805-236400843D71}" srcOrd="3" destOrd="0" parTransId="{49D46BBD-E56E-45D0-BE0D-4B1855611F8D}" sibTransId="{752796A5-F4D6-4CED-8B9C-433C40C44790}"/>
    <dgm:cxn modelId="{28B2C611-44F9-4F3B-A276-EDB76773788B}" srcId="{52AEE27F-A887-4435-9CFB-96D4AAED950C}" destId="{24EB4997-6510-45E1-843E-36DAFEE3268D}" srcOrd="7" destOrd="0" parTransId="{2EA5567D-016F-4C38-9227-0572B2EF25ED}" sibTransId="{206266C5-B44B-4C32-B622-39AA7C47DEBE}"/>
    <dgm:cxn modelId="{9649053D-CA30-4390-8E70-E99F71074246}" srcId="{52AEE27F-A887-4435-9CFB-96D4AAED950C}" destId="{EE097D63-6183-4921-BB69-95A7AC7D3B26}" srcOrd="4" destOrd="0" parTransId="{CA32E28B-2521-4F7F-BBFF-3F8A58EF5106}" sibTransId="{23734D47-3889-4AEB-85F0-432FAC4435F3}"/>
    <dgm:cxn modelId="{E8AD1619-347C-48D1-A56C-C90BAFC511F8}" type="presOf" srcId="{90674AAD-74B3-4B61-A805-236400843D71}" destId="{1A26A80E-96FC-479B-8655-05B0155E64CF}" srcOrd="0" destOrd="0" presId="urn:microsoft.com/office/officeart/2005/8/layout/default"/>
    <dgm:cxn modelId="{924E5450-496F-4874-9EE9-EC2811A4D46A}" type="presOf" srcId="{24EB4997-6510-45E1-843E-36DAFEE3268D}" destId="{2EFF9E74-5B03-40FC-BD2F-C929F4DFF4AC}" srcOrd="0" destOrd="0" presId="urn:microsoft.com/office/officeart/2005/8/layout/default"/>
    <dgm:cxn modelId="{AEFBAFCA-488D-4196-B0E3-0B780A60929B}" type="presOf" srcId="{A3C001EC-3BFE-4AAE-A813-24AEB718F9BD}" destId="{1125E624-B8E8-4FE0-A849-FC256B73EB45}" srcOrd="0" destOrd="0" presId="urn:microsoft.com/office/officeart/2005/8/layout/default"/>
    <dgm:cxn modelId="{E6BA16FA-F27D-4012-8EB2-0D6863C990D9}" srcId="{52AEE27F-A887-4435-9CFB-96D4AAED950C}" destId="{772826D4-A351-4E65-A357-871FDB4F7CC6}" srcOrd="5" destOrd="0" parTransId="{506334F0-88CB-4293-900B-145FBECBAF7A}" sibTransId="{8ED45791-4F98-4086-93EA-C0A907090260}"/>
    <dgm:cxn modelId="{4FEC6BEC-0B72-4BB8-B17A-F2B846E0C29C}" type="presOf" srcId="{3DBCFCF2-4D10-42F0-97EE-D13939B79EF6}" destId="{ECCB974E-5524-4FED-8DED-993EA79A89AA}" srcOrd="0" destOrd="0" presId="urn:microsoft.com/office/officeart/2005/8/layout/default"/>
    <dgm:cxn modelId="{56B49C1D-056C-4230-AE70-5FA6DC8432C6}" srcId="{52AEE27F-A887-4435-9CFB-96D4AAED950C}" destId="{A3C001EC-3BFE-4AAE-A813-24AEB718F9BD}" srcOrd="1" destOrd="0" parTransId="{95DAEE00-7FBA-4A1E-8C1E-9F8376B029B5}" sibTransId="{6ACADA4A-03FC-4C6A-BA1B-4EAFEF0F9BAA}"/>
    <dgm:cxn modelId="{1A2784CF-A251-43E4-851C-45E01CD9474B}" srcId="{52AEE27F-A887-4435-9CFB-96D4AAED950C}" destId="{3DBCFCF2-4D10-42F0-97EE-D13939B79EF6}" srcOrd="0" destOrd="0" parTransId="{B59294FD-DD4D-4021-A220-A5678FBCC82E}" sibTransId="{49061E4A-BE68-4D67-9BD6-54B8437E1463}"/>
    <dgm:cxn modelId="{BB4648AC-B2CA-47D9-A55A-2A01262C8B76}" srcId="{52AEE27F-A887-4435-9CFB-96D4AAED950C}" destId="{20B0DAA6-7A2C-4475-A132-A0D3D365ACB3}" srcOrd="2" destOrd="0" parTransId="{85623CF4-C2A6-499D-96E9-E7BD95BC0901}" sibTransId="{CBB1C2BF-B8D6-4258-BF0B-B1E257C3155D}"/>
    <dgm:cxn modelId="{9AF7A7AB-4CB4-479D-B29C-EB162BC8F399}" type="presOf" srcId="{DE4806B1-DE05-41E4-8F09-0DAF826168D4}" destId="{377D4BE0-5898-4295-B3D8-F67A2685AF52}" srcOrd="0" destOrd="0" presId="urn:microsoft.com/office/officeart/2005/8/layout/default"/>
    <dgm:cxn modelId="{EEA6D2E1-8768-4527-A16E-B4E36C5E9BC2}" srcId="{52AEE27F-A887-4435-9CFB-96D4AAED950C}" destId="{553C717D-4294-4E07-A77E-A8D8FE0519CA}" srcOrd="8" destOrd="0" parTransId="{66D735C7-8FAE-4373-809A-2F4359A7C9F5}" sibTransId="{F783B294-FEFA-4973-8C86-380AD21ED472}"/>
    <dgm:cxn modelId="{70004FFA-96EB-475F-B5B1-7517F066A7D2}" srcId="{52AEE27F-A887-4435-9CFB-96D4AAED950C}" destId="{DE4806B1-DE05-41E4-8F09-0DAF826168D4}" srcOrd="9" destOrd="0" parTransId="{7DC0867D-14D0-4323-815D-1A04CFA129C2}" sibTransId="{65C4157E-8C40-49F2-B8B9-A765E433535C}"/>
    <dgm:cxn modelId="{FD780BAE-4EAC-44EF-AADB-1F1F2E79CDEB}" type="presOf" srcId="{772826D4-A351-4E65-A357-871FDB4F7CC6}" destId="{6E62ED22-5C0C-4276-A9C5-1CA6A821E4E1}" srcOrd="0" destOrd="0" presId="urn:microsoft.com/office/officeart/2005/8/layout/default"/>
    <dgm:cxn modelId="{11567188-7E42-4617-8D0A-5549E90D9633}" type="presOf" srcId="{EE097D63-6183-4921-BB69-95A7AC7D3B26}" destId="{5D8B57BA-EF23-4FA1-A085-76BD98ECE838}" srcOrd="0" destOrd="0" presId="urn:microsoft.com/office/officeart/2005/8/layout/default"/>
    <dgm:cxn modelId="{44F3DA03-56FC-4D7C-9ADB-7EA86B3F4A79}" type="presOf" srcId="{20B0DAA6-7A2C-4475-A132-A0D3D365ACB3}" destId="{E947B161-8B67-42F1-8AF7-7FBDBD3F2988}" srcOrd="0" destOrd="0" presId="urn:microsoft.com/office/officeart/2005/8/layout/default"/>
    <dgm:cxn modelId="{27464C94-9298-4857-B889-AF5A8CDF4DC5}" type="presOf" srcId="{8E040FCE-85A8-45E7-B028-5584175DC097}" destId="{EED6D40F-FCB5-40D9-8837-E033CBAB38E2}" srcOrd="0" destOrd="0" presId="urn:microsoft.com/office/officeart/2005/8/layout/default"/>
    <dgm:cxn modelId="{D9D832E7-6287-4D30-A2DD-62C0140DA9DF}" type="presOf" srcId="{553C717D-4294-4E07-A77E-A8D8FE0519CA}" destId="{24BD2ED3-0141-4B5B-8755-5A1A707FDF40}" srcOrd="0" destOrd="0" presId="urn:microsoft.com/office/officeart/2005/8/layout/default"/>
    <dgm:cxn modelId="{CDF50D5B-560C-4402-8E83-96704F7323B5}" type="presParOf" srcId="{B7290FD9-D287-46FB-AB44-81CAB65577A8}" destId="{ECCB974E-5524-4FED-8DED-993EA79A89AA}" srcOrd="0" destOrd="0" presId="urn:microsoft.com/office/officeart/2005/8/layout/default"/>
    <dgm:cxn modelId="{67E33DED-847D-458F-9232-398A03DE1A56}" type="presParOf" srcId="{B7290FD9-D287-46FB-AB44-81CAB65577A8}" destId="{484196AB-F3A4-4962-B06A-119F0E72A117}" srcOrd="1" destOrd="0" presId="urn:microsoft.com/office/officeart/2005/8/layout/default"/>
    <dgm:cxn modelId="{DCA7B15B-9F00-40A9-994D-9D6A6150E14B}" type="presParOf" srcId="{B7290FD9-D287-46FB-AB44-81CAB65577A8}" destId="{1125E624-B8E8-4FE0-A849-FC256B73EB45}" srcOrd="2" destOrd="0" presId="urn:microsoft.com/office/officeart/2005/8/layout/default"/>
    <dgm:cxn modelId="{D5FE2958-4C87-4DAD-A60E-2F783FF4E4C8}" type="presParOf" srcId="{B7290FD9-D287-46FB-AB44-81CAB65577A8}" destId="{309C863E-1BDF-40AA-BF94-EBFF36C9FB8B}" srcOrd="3" destOrd="0" presId="urn:microsoft.com/office/officeart/2005/8/layout/default"/>
    <dgm:cxn modelId="{0C1FE476-9716-4C54-8CD0-6B1E19358F78}" type="presParOf" srcId="{B7290FD9-D287-46FB-AB44-81CAB65577A8}" destId="{E947B161-8B67-42F1-8AF7-7FBDBD3F2988}" srcOrd="4" destOrd="0" presId="urn:microsoft.com/office/officeart/2005/8/layout/default"/>
    <dgm:cxn modelId="{AAC88812-6AE2-4987-AE98-876880A42AB5}" type="presParOf" srcId="{B7290FD9-D287-46FB-AB44-81CAB65577A8}" destId="{78CD700C-868A-45F6-A6CC-6E22C9052C62}" srcOrd="5" destOrd="0" presId="urn:microsoft.com/office/officeart/2005/8/layout/default"/>
    <dgm:cxn modelId="{52196C8D-E349-41F3-BDAF-66D84482C856}" type="presParOf" srcId="{B7290FD9-D287-46FB-AB44-81CAB65577A8}" destId="{1A26A80E-96FC-479B-8655-05B0155E64CF}" srcOrd="6" destOrd="0" presId="urn:microsoft.com/office/officeart/2005/8/layout/default"/>
    <dgm:cxn modelId="{A2BA518A-4809-4F79-9838-92867793D44B}" type="presParOf" srcId="{B7290FD9-D287-46FB-AB44-81CAB65577A8}" destId="{DAF95C92-3747-42D8-8676-C0078BF91082}" srcOrd="7" destOrd="0" presId="urn:microsoft.com/office/officeart/2005/8/layout/default"/>
    <dgm:cxn modelId="{28D921DB-175F-4538-BCFE-07E99AD325FF}" type="presParOf" srcId="{B7290FD9-D287-46FB-AB44-81CAB65577A8}" destId="{5D8B57BA-EF23-4FA1-A085-76BD98ECE838}" srcOrd="8" destOrd="0" presId="urn:microsoft.com/office/officeart/2005/8/layout/default"/>
    <dgm:cxn modelId="{49B2C419-53CF-44DF-B986-3D1C9A1CAA11}" type="presParOf" srcId="{B7290FD9-D287-46FB-AB44-81CAB65577A8}" destId="{86F3CF9E-CB01-4D16-85D7-D8B14ACD9FA0}" srcOrd="9" destOrd="0" presId="urn:microsoft.com/office/officeart/2005/8/layout/default"/>
    <dgm:cxn modelId="{B626A89F-7646-45B3-B957-F9A3AB4E3A4E}" type="presParOf" srcId="{B7290FD9-D287-46FB-AB44-81CAB65577A8}" destId="{6E62ED22-5C0C-4276-A9C5-1CA6A821E4E1}" srcOrd="10" destOrd="0" presId="urn:microsoft.com/office/officeart/2005/8/layout/default"/>
    <dgm:cxn modelId="{FCD0749E-3FC0-4312-B447-D2CD83F59F5F}" type="presParOf" srcId="{B7290FD9-D287-46FB-AB44-81CAB65577A8}" destId="{A34A6DB7-D2AE-4585-A8BC-584076B8B6F1}" srcOrd="11" destOrd="0" presId="urn:microsoft.com/office/officeart/2005/8/layout/default"/>
    <dgm:cxn modelId="{ABB6B9E0-B71A-45C7-BA5F-E3ABAAAF1225}" type="presParOf" srcId="{B7290FD9-D287-46FB-AB44-81CAB65577A8}" destId="{EED6D40F-FCB5-40D9-8837-E033CBAB38E2}" srcOrd="12" destOrd="0" presId="urn:microsoft.com/office/officeart/2005/8/layout/default"/>
    <dgm:cxn modelId="{88D4AE01-90DB-478C-AC79-77026DBEC527}" type="presParOf" srcId="{B7290FD9-D287-46FB-AB44-81CAB65577A8}" destId="{574244E0-C1F8-45BA-BB01-7476B17EDD60}" srcOrd="13" destOrd="0" presId="urn:microsoft.com/office/officeart/2005/8/layout/default"/>
    <dgm:cxn modelId="{6081E57B-853B-430E-9EBA-7EFD99BE5A00}" type="presParOf" srcId="{B7290FD9-D287-46FB-AB44-81CAB65577A8}" destId="{2EFF9E74-5B03-40FC-BD2F-C929F4DFF4AC}" srcOrd="14" destOrd="0" presId="urn:microsoft.com/office/officeart/2005/8/layout/default"/>
    <dgm:cxn modelId="{40DA453E-1500-4A31-9D21-0F5640A2694C}" type="presParOf" srcId="{B7290FD9-D287-46FB-AB44-81CAB65577A8}" destId="{1AAD6CAD-6B03-44F0-8CFC-848628EB010B}" srcOrd="15" destOrd="0" presId="urn:microsoft.com/office/officeart/2005/8/layout/default"/>
    <dgm:cxn modelId="{E013C482-821A-4D52-9ABC-FBB2685A9AB2}" type="presParOf" srcId="{B7290FD9-D287-46FB-AB44-81CAB65577A8}" destId="{24BD2ED3-0141-4B5B-8755-5A1A707FDF40}" srcOrd="16" destOrd="0" presId="urn:microsoft.com/office/officeart/2005/8/layout/default"/>
    <dgm:cxn modelId="{F83080CE-D966-4458-B528-FC0810B793F0}" type="presParOf" srcId="{B7290FD9-D287-46FB-AB44-81CAB65577A8}" destId="{5838D24D-C0C6-4ABD-B996-C30FF9BCAEC4}" srcOrd="17" destOrd="0" presId="urn:microsoft.com/office/officeart/2005/8/layout/default"/>
    <dgm:cxn modelId="{322B4F06-7323-4A03-975E-C0B4655FB125}" type="presParOf" srcId="{B7290FD9-D287-46FB-AB44-81CAB65577A8}" destId="{377D4BE0-5898-4295-B3D8-F67A2685AF52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B974E-5524-4FED-8DED-993EA79A89AA}">
      <dsp:nvSpPr>
        <dsp:cNvPr id="0" name=""/>
        <dsp:cNvSpPr/>
      </dsp:nvSpPr>
      <dsp:spPr>
        <a:xfrm>
          <a:off x="3698" y="436380"/>
          <a:ext cx="2002408" cy="120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1. Не убий и не начинай войны. </a:t>
          </a:r>
        </a:p>
      </dsp:txBody>
      <dsp:txXfrm>
        <a:off x="3698" y="436380"/>
        <a:ext cx="2002408" cy="1201444"/>
      </dsp:txXfrm>
    </dsp:sp>
    <dsp:sp modelId="{1125E624-B8E8-4FE0-A849-FC256B73EB45}">
      <dsp:nvSpPr>
        <dsp:cNvPr id="0" name=""/>
        <dsp:cNvSpPr/>
      </dsp:nvSpPr>
      <dsp:spPr>
        <a:xfrm>
          <a:off x="2206347" y="436380"/>
          <a:ext cx="2002408" cy="12014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2. Не помысли народ свой врагом других народов.</a:t>
          </a:r>
        </a:p>
      </dsp:txBody>
      <dsp:txXfrm>
        <a:off x="2206347" y="436380"/>
        <a:ext cx="2002408" cy="1201444"/>
      </dsp:txXfrm>
    </dsp:sp>
    <dsp:sp modelId="{E947B161-8B67-42F1-8AF7-7FBDBD3F2988}">
      <dsp:nvSpPr>
        <dsp:cNvPr id="0" name=""/>
        <dsp:cNvSpPr/>
      </dsp:nvSpPr>
      <dsp:spPr>
        <a:xfrm>
          <a:off x="4408995" y="436380"/>
          <a:ext cx="2002408" cy="12014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3. Не укради и не присваивай труда брата своего.</a:t>
          </a:r>
        </a:p>
      </dsp:txBody>
      <dsp:txXfrm>
        <a:off x="4408995" y="436380"/>
        <a:ext cx="2002408" cy="1201444"/>
      </dsp:txXfrm>
    </dsp:sp>
    <dsp:sp modelId="{1A26A80E-96FC-479B-8655-05B0155E64CF}">
      <dsp:nvSpPr>
        <dsp:cNvPr id="0" name=""/>
        <dsp:cNvSpPr/>
      </dsp:nvSpPr>
      <dsp:spPr>
        <a:xfrm>
          <a:off x="6611644" y="436380"/>
          <a:ext cx="2002408" cy="12014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4. Ищи в науке только истину и не пользуйся ею во зло или ради корысти. </a:t>
          </a:r>
        </a:p>
      </dsp:txBody>
      <dsp:txXfrm>
        <a:off x="6611644" y="436380"/>
        <a:ext cx="2002408" cy="1201444"/>
      </dsp:txXfrm>
    </dsp:sp>
    <dsp:sp modelId="{5D8B57BA-EF23-4FA1-A085-76BD98ECE838}">
      <dsp:nvSpPr>
        <dsp:cNvPr id="0" name=""/>
        <dsp:cNvSpPr/>
      </dsp:nvSpPr>
      <dsp:spPr>
        <a:xfrm>
          <a:off x="8814293" y="436380"/>
          <a:ext cx="2002408" cy="12014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5. Уважай мысли и чувства братьев своих. </a:t>
          </a:r>
        </a:p>
      </dsp:txBody>
      <dsp:txXfrm>
        <a:off x="8814293" y="436380"/>
        <a:ext cx="2002408" cy="1201444"/>
      </dsp:txXfrm>
    </dsp:sp>
    <dsp:sp modelId="{6E62ED22-5C0C-4276-A9C5-1CA6A821E4E1}">
      <dsp:nvSpPr>
        <dsp:cNvPr id="0" name=""/>
        <dsp:cNvSpPr/>
      </dsp:nvSpPr>
      <dsp:spPr>
        <a:xfrm>
          <a:off x="3698" y="1838066"/>
          <a:ext cx="2002408" cy="120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6. Чти родителей и прародителей своих и все сотворенное ими сохраняй и почитай.</a:t>
          </a:r>
        </a:p>
      </dsp:txBody>
      <dsp:txXfrm>
        <a:off x="3698" y="1838066"/>
        <a:ext cx="2002408" cy="1201444"/>
      </dsp:txXfrm>
    </dsp:sp>
    <dsp:sp modelId="{EED6D40F-FCB5-40D9-8837-E033CBAB38E2}">
      <dsp:nvSpPr>
        <dsp:cNvPr id="0" name=""/>
        <dsp:cNvSpPr/>
      </dsp:nvSpPr>
      <dsp:spPr>
        <a:xfrm>
          <a:off x="2206347" y="1838066"/>
          <a:ext cx="2002408" cy="12014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7. Чти природу как матерь свою и помощницу. </a:t>
          </a:r>
        </a:p>
      </dsp:txBody>
      <dsp:txXfrm>
        <a:off x="2206347" y="1838066"/>
        <a:ext cx="2002408" cy="1201444"/>
      </dsp:txXfrm>
    </dsp:sp>
    <dsp:sp modelId="{2EFF9E74-5B03-40FC-BD2F-C929F4DFF4AC}">
      <dsp:nvSpPr>
        <dsp:cNvPr id="0" name=""/>
        <dsp:cNvSpPr/>
      </dsp:nvSpPr>
      <dsp:spPr>
        <a:xfrm>
          <a:off x="4408995" y="1838066"/>
          <a:ext cx="2002408" cy="12014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8. Пусть труд и мысли твои будут трудом и мыслями свободного творца, а не раба.</a:t>
          </a:r>
        </a:p>
      </dsp:txBody>
      <dsp:txXfrm>
        <a:off x="4408995" y="1838066"/>
        <a:ext cx="2002408" cy="1201444"/>
      </dsp:txXfrm>
    </dsp:sp>
    <dsp:sp modelId="{24BD2ED3-0141-4B5B-8755-5A1A707FDF40}">
      <dsp:nvSpPr>
        <dsp:cNvPr id="0" name=""/>
        <dsp:cNvSpPr/>
      </dsp:nvSpPr>
      <dsp:spPr>
        <a:xfrm>
          <a:off x="6611644" y="1838066"/>
          <a:ext cx="2002408" cy="12014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9. Пусть живет все живое, мыслится мыслимое.</a:t>
          </a:r>
        </a:p>
      </dsp:txBody>
      <dsp:txXfrm>
        <a:off x="6611644" y="1838066"/>
        <a:ext cx="2002408" cy="1201444"/>
      </dsp:txXfrm>
    </dsp:sp>
    <dsp:sp modelId="{377D4BE0-5898-4295-B3D8-F67A2685AF52}">
      <dsp:nvSpPr>
        <dsp:cNvPr id="0" name=""/>
        <dsp:cNvSpPr/>
      </dsp:nvSpPr>
      <dsp:spPr>
        <a:xfrm>
          <a:off x="8814293" y="1838066"/>
          <a:ext cx="2002408" cy="12014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10. Пусть свободным будет все, ибо все рождается свободным. </a:t>
          </a:r>
        </a:p>
      </dsp:txBody>
      <dsp:txXfrm>
        <a:off x="8814293" y="1838066"/>
        <a:ext cx="2002408" cy="1201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3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39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5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4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5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1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81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9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0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8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9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12" r:id="rId6"/>
    <p:sldLayoutId id="2147483717" r:id="rId7"/>
    <p:sldLayoutId id="2147483713" r:id="rId8"/>
    <p:sldLayoutId id="2147483714" r:id="rId9"/>
    <p:sldLayoutId id="2147483715" r:id="rId10"/>
    <p:sldLayoutId id="21474837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A121316-E4D0-41D7-9C79-9FF8F36D42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человек, костюм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9C4EB291-D0D5-952E-B5FA-A9E9E71696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3093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7EE0F9E-42CB-4AE4-971C-7BD191D5DC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AEB967B-31A3-42E3-8382-73443D2640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371601"/>
            <a:ext cx="3390900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52936" y="946247"/>
            <a:ext cx="2550941" cy="2057400"/>
          </a:xfrm>
        </p:spPr>
        <p:txBody>
          <a:bodyPr>
            <a:normAutofit/>
          </a:bodyPr>
          <a:lstStyle/>
          <a:p>
            <a:r>
              <a:rPr lang="ru-RU" sz="3200">
                <a:cs typeface="Calibri Light"/>
              </a:rPr>
              <a:t>РАЗДУМЬЯ</a:t>
            </a:r>
            <a:endParaRPr lang="ru-RU" sz="32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52936" y="4114800"/>
            <a:ext cx="2466535" cy="1029286"/>
          </a:xfrm>
        </p:spPr>
        <p:txBody>
          <a:bodyPr>
            <a:normAutofit/>
          </a:bodyPr>
          <a:lstStyle/>
          <a:p>
            <a:r>
              <a:rPr lang="ru-RU" sz="2000"/>
              <a:t>ДМИТРИЙ СЕРГЕЕВИЧ ЛИХАЧЁВ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C2EBD20-8FDA-9D70-482F-CD583CE9B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664" y="2953871"/>
            <a:ext cx="1073524" cy="107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603B722-6592-4052-B34A-9677B69F80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C5C6A8-3DFC-41EE-8BDC-AF44AF9FDB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0"/>
            <a:ext cx="5429250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D96DD-B635-138E-BB4D-420F7612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1" y="389209"/>
            <a:ext cx="4038599" cy="1427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48F0EF8-D33C-04A6-6220-626AFA4AD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2" y="1041813"/>
            <a:ext cx="3045889" cy="4225287"/>
          </a:xfrm>
          <a:prstGeom prst="rect">
            <a:avLst/>
          </a:prstGeom>
        </p:spPr>
      </p:pic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1F76D2-A8FD-5DD5-395B-CE2C4F220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180" y="1100417"/>
            <a:ext cx="3457880" cy="4167038"/>
          </a:xfrm>
          <a:prstGeom prst="rect">
            <a:avLst/>
          </a:prstGeom>
        </p:spPr>
      </p:pic>
      <p:pic>
        <p:nvPicPr>
          <p:cNvPr id="7" name="Рисунок 7" descr="Изображение выглядит как текст, в помещении, книга, полка&#10;&#10;Автоматически созданное описание">
            <a:extLst>
              <a:ext uri="{FF2B5EF4-FFF2-40B4-BE49-F238E27FC236}">
                <a16:creationId xmlns:a16="http://schemas.microsoft.com/office/drawing/2014/main" id="{E7C8DB27-FEFB-8000-09C3-39530F22D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1223" y="3693322"/>
            <a:ext cx="4321142" cy="32705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7A55D-878E-EDDA-F417-A28FEB3F84FA}"/>
              </a:ext>
            </a:extLst>
          </p:cNvPr>
          <p:cNvSpPr txBox="1"/>
          <p:nvPr/>
        </p:nvSpPr>
        <p:spPr>
          <a:xfrm>
            <a:off x="6929718" y="527672"/>
            <a:ext cx="5136776" cy="421989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algn="ctr"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endParaRPr lang="en-US" sz="200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B67020-3507-6C47-DAE2-1F31E50828DD}"/>
              </a:ext>
            </a:extLst>
          </p:cNvPr>
          <p:cNvSpPr txBox="1"/>
          <p:nvPr/>
        </p:nvSpPr>
        <p:spPr>
          <a:xfrm>
            <a:off x="7010400" y="271153"/>
            <a:ext cx="5128161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/>
              <a:t>В </a:t>
            </a:r>
            <a:r>
              <a:rPr lang="en-US" i="1" err="1"/>
              <a:t>своем</a:t>
            </a:r>
            <a:r>
              <a:rPr lang="en-US" i="1"/>
              <a:t> </a:t>
            </a:r>
            <a:r>
              <a:rPr lang="en-US" i="1" err="1"/>
              <a:t>последнем</a:t>
            </a:r>
            <a:r>
              <a:rPr lang="en-US" i="1"/>
              <a:t> </a:t>
            </a:r>
            <a:r>
              <a:rPr lang="en-US" i="1" err="1"/>
              <a:t>сборнике</a:t>
            </a:r>
            <a:r>
              <a:rPr lang="en-US" i="1"/>
              <a:t>  </a:t>
            </a:r>
            <a:r>
              <a:rPr lang="en-US" i="1" err="1"/>
              <a:t>Лихачев</a:t>
            </a:r>
            <a:r>
              <a:rPr lang="en-US" i="1"/>
              <a:t> </a:t>
            </a:r>
            <a:r>
              <a:rPr lang="en-US" i="1" err="1"/>
              <a:t>объединил</a:t>
            </a:r>
            <a:r>
              <a:rPr lang="en-US" i="1"/>
              <a:t> </a:t>
            </a:r>
            <a:r>
              <a:rPr lang="en-US" i="1" err="1"/>
              <a:t>работы</a:t>
            </a:r>
            <a:r>
              <a:rPr lang="en-US" i="1"/>
              <a:t>, </a:t>
            </a:r>
            <a:r>
              <a:rPr lang="en-US" i="1" err="1"/>
              <a:t>посвященные</a:t>
            </a:r>
            <a:r>
              <a:rPr lang="en-US" i="1"/>
              <a:t> </a:t>
            </a:r>
            <a:r>
              <a:rPr lang="en-US" i="1" err="1"/>
              <a:t>наиболее</a:t>
            </a:r>
            <a:r>
              <a:rPr lang="en-US" i="1"/>
              <a:t> </a:t>
            </a:r>
            <a:r>
              <a:rPr lang="en-US" i="1" err="1"/>
              <a:t>актуальным</a:t>
            </a:r>
            <a:r>
              <a:rPr lang="en-US" i="1"/>
              <a:t>, с </a:t>
            </a:r>
            <a:r>
              <a:rPr lang="en-US" i="1" err="1"/>
              <a:t>его</a:t>
            </a:r>
            <a:r>
              <a:rPr lang="en-US" i="1"/>
              <a:t> </a:t>
            </a:r>
            <a:r>
              <a:rPr lang="en-US" i="1" err="1"/>
              <a:t>точки</a:t>
            </a:r>
            <a:r>
              <a:rPr lang="en-US" i="1"/>
              <a:t> </a:t>
            </a:r>
            <a:r>
              <a:rPr lang="en-US" i="1" err="1"/>
              <a:t>зрения</a:t>
            </a:r>
            <a:r>
              <a:rPr lang="en-US" i="1"/>
              <a:t>, </a:t>
            </a:r>
            <a:r>
              <a:rPr lang="en-US" i="1" err="1"/>
              <a:t>проблемам</a:t>
            </a:r>
            <a:r>
              <a:rPr lang="en-US" i="1"/>
              <a:t>: </a:t>
            </a:r>
            <a:r>
              <a:rPr lang="en-US" i="1" err="1"/>
              <a:t>истории</a:t>
            </a:r>
            <a:r>
              <a:rPr lang="en-US" i="1"/>
              <a:t> </a:t>
            </a:r>
            <a:r>
              <a:rPr lang="en-US" i="1" err="1"/>
              <a:t>культуры</a:t>
            </a:r>
            <a:r>
              <a:rPr lang="en-US" i="1"/>
              <a:t> </a:t>
            </a:r>
            <a:r>
              <a:rPr lang="en-US" i="1" err="1"/>
              <a:t>России</a:t>
            </a:r>
            <a:r>
              <a:rPr lang="en-US" i="1"/>
              <a:t>, </a:t>
            </a:r>
            <a:r>
              <a:rPr lang="en-US" i="1" err="1"/>
              <a:t>ее</a:t>
            </a:r>
            <a:r>
              <a:rPr lang="en-US" i="1"/>
              <a:t> </a:t>
            </a:r>
            <a:r>
              <a:rPr lang="en-US" i="1" err="1"/>
              <a:t>месту</a:t>
            </a:r>
            <a:r>
              <a:rPr lang="en-US" i="1"/>
              <a:t> в </a:t>
            </a:r>
            <a:r>
              <a:rPr lang="en-US" i="1" err="1"/>
              <a:t>истории</a:t>
            </a:r>
            <a:r>
              <a:rPr lang="en-US" i="1"/>
              <a:t> </a:t>
            </a:r>
            <a:r>
              <a:rPr lang="en-US" i="1" err="1"/>
              <a:t>мировой</a:t>
            </a:r>
            <a:r>
              <a:rPr lang="en-US" i="1"/>
              <a:t> </a:t>
            </a:r>
            <a:r>
              <a:rPr lang="en-US" i="1" err="1"/>
              <a:t>цивилизации</a:t>
            </a:r>
            <a:r>
              <a:rPr lang="en-US" i="1"/>
              <a:t>, </a:t>
            </a:r>
            <a:r>
              <a:rPr lang="en-US" i="1" err="1"/>
              <a:t>мифы</a:t>
            </a:r>
            <a:r>
              <a:rPr lang="en-US" i="1"/>
              <a:t> о </a:t>
            </a:r>
            <a:r>
              <a:rPr lang="en-US" i="1" err="1"/>
              <a:t>ней</a:t>
            </a:r>
            <a:r>
              <a:rPr lang="en-US" i="1"/>
              <a:t>, </a:t>
            </a:r>
            <a:r>
              <a:rPr lang="en-US" i="1" err="1"/>
              <a:t>ее</a:t>
            </a:r>
            <a:r>
              <a:rPr lang="en-US" i="1"/>
              <a:t> </a:t>
            </a:r>
            <a:r>
              <a:rPr lang="en-US" i="1" err="1"/>
              <a:t>национальным</a:t>
            </a:r>
            <a:r>
              <a:rPr lang="en-US" i="1"/>
              <a:t> </a:t>
            </a:r>
            <a:r>
              <a:rPr lang="en-US" i="1" err="1"/>
              <a:t>особенностям</a:t>
            </a:r>
            <a:r>
              <a:rPr lang="en-US" i="1"/>
              <a:t> и </a:t>
            </a:r>
            <a:r>
              <a:rPr lang="en-US" i="1" err="1"/>
              <a:t>наиболее</a:t>
            </a:r>
            <a:r>
              <a:rPr lang="en-US" i="1"/>
              <a:t> </a:t>
            </a:r>
            <a:r>
              <a:rPr lang="en-US" i="1" err="1"/>
              <a:t>характерным</a:t>
            </a:r>
            <a:r>
              <a:rPr lang="en-US" i="1"/>
              <a:t> </a:t>
            </a:r>
            <a:r>
              <a:rPr lang="en-US" i="1" err="1"/>
              <a:t>чертам</a:t>
            </a:r>
            <a:r>
              <a:rPr lang="en-US" i="1"/>
              <a:t>. В </a:t>
            </a:r>
            <a:r>
              <a:rPr lang="en-US" i="1" err="1"/>
              <a:t>этой</a:t>
            </a:r>
            <a:r>
              <a:rPr lang="en-US" i="1"/>
              <a:t> </a:t>
            </a:r>
            <a:r>
              <a:rPr lang="en-US" i="1" err="1"/>
              <a:t>связи</a:t>
            </a:r>
            <a:r>
              <a:rPr lang="en-US" i="1"/>
              <a:t> в </a:t>
            </a:r>
            <a:r>
              <a:rPr lang="en-US" i="1" err="1"/>
              <a:t>сборник</a:t>
            </a:r>
            <a:r>
              <a:rPr lang="en-US" i="1"/>
              <a:t> </a:t>
            </a:r>
            <a:r>
              <a:rPr lang="en-US" i="1" err="1"/>
              <a:t>были</a:t>
            </a:r>
            <a:r>
              <a:rPr lang="en-US" i="1"/>
              <a:t> </a:t>
            </a:r>
            <a:r>
              <a:rPr lang="en-US" i="1" err="1"/>
              <a:t>включены</a:t>
            </a:r>
            <a:r>
              <a:rPr lang="en-US" i="1"/>
              <a:t> </a:t>
            </a:r>
            <a:r>
              <a:rPr lang="en-US" i="1" err="1"/>
              <a:t>работы</a:t>
            </a:r>
            <a:r>
              <a:rPr lang="en-US" i="1"/>
              <a:t> </a:t>
            </a:r>
            <a:r>
              <a:rPr lang="en-US" i="1" err="1"/>
              <a:t>об</a:t>
            </a:r>
            <a:r>
              <a:rPr lang="en-US" i="1"/>
              <a:t> </a:t>
            </a:r>
            <a:r>
              <a:rPr lang="en-US" i="1" err="1"/>
              <a:t>интеллигенции</a:t>
            </a:r>
            <a:r>
              <a:rPr lang="en-US" i="1"/>
              <a:t> и </a:t>
            </a:r>
            <a:r>
              <a:rPr lang="en-US" i="1" err="1"/>
              <a:t>ее</a:t>
            </a:r>
            <a:r>
              <a:rPr lang="en-US" i="1"/>
              <a:t> </a:t>
            </a:r>
            <a:r>
              <a:rPr lang="en-US" i="1" err="1"/>
              <a:t>роли</a:t>
            </a:r>
            <a:r>
              <a:rPr lang="en-US" i="1"/>
              <a:t> в </a:t>
            </a:r>
            <a:r>
              <a:rPr lang="en-US" i="1" err="1"/>
              <a:t>сохранении</a:t>
            </a:r>
            <a:r>
              <a:rPr lang="en-US" i="1"/>
              <a:t> </a:t>
            </a:r>
            <a:r>
              <a:rPr lang="en-US" i="1" err="1"/>
              <a:t>культуры</a:t>
            </a:r>
            <a:r>
              <a:rPr lang="en-US" i="1"/>
              <a:t>, а </a:t>
            </a:r>
            <a:r>
              <a:rPr lang="en-US" i="1" err="1"/>
              <a:t>также</a:t>
            </a:r>
            <a:r>
              <a:rPr lang="en-US" i="1"/>
              <a:t> </a:t>
            </a:r>
            <a:r>
              <a:rPr lang="en-US" i="1" err="1"/>
              <a:t>размышления</a:t>
            </a:r>
            <a:r>
              <a:rPr lang="en-US" i="1"/>
              <a:t> о </a:t>
            </a:r>
            <a:r>
              <a:rPr lang="en-US" i="1" err="1"/>
              <a:t>принципах</a:t>
            </a:r>
            <a:r>
              <a:rPr lang="en-US" i="1"/>
              <a:t> </a:t>
            </a:r>
            <a:r>
              <a:rPr lang="en-US" i="1" err="1"/>
              <a:t>реставрации</a:t>
            </a:r>
            <a:r>
              <a:rPr lang="en-US" i="1"/>
              <a:t> </a:t>
            </a:r>
            <a:r>
              <a:rPr lang="en-US" i="1" err="1"/>
              <a:t>историко-культурных</a:t>
            </a:r>
            <a:r>
              <a:rPr lang="en-US" i="1"/>
              <a:t> </a:t>
            </a:r>
            <a:r>
              <a:rPr lang="en-US" i="1" err="1"/>
              <a:t>памятников</a:t>
            </a:r>
            <a:r>
              <a:rPr lang="en-US" i="1"/>
              <a:t>. . </a:t>
            </a:r>
            <a:endParaRPr lang="ru-RU" i="1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81B6D-6023-78F6-F7E5-F084403E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4" y="-488587"/>
            <a:ext cx="9486900" cy="1371600"/>
          </a:xfrm>
        </p:spPr>
        <p:txBody>
          <a:bodyPr/>
          <a:lstStyle/>
          <a:p>
            <a:r>
              <a:rPr lang="ru-RU"/>
              <a:t>«Я вспоминаю...»</a:t>
            </a:r>
          </a:p>
        </p:txBody>
      </p:sp>
      <p:pic>
        <p:nvPicPr>
          <p:cNvPr id="4" name="Рисунок 4" descr="Изображение выглядит как текст, человек, ношение, шляпа&#10;&#10;Автоматически созданное описание">
            <a:extLst>
              <a:ext uri="{FF2B5EF4-FFF2-40B4-BE49-F238E27FC236}">
                <a16:creationId xmlns:a16="http://schemas.microsoft.com/office/drawing/2014/main" id="{92A71EE4-F558-E4F8-5523-1F1538985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466" y="886373"/>
            <a:ext cx="3421806" cy="3918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40AE2F-BE57-5D19-2A11-E867E2363BC8}"/>
              </a:ext>
            </a:extLst>
          </p:cNvPr>
          <p:cNvSpPr txBox="1"/>
          <p:nvPr/>
        </p:nvSpPr>
        <p:spPr>
          <a:xfrm>
            <a:off x="5054220" y="2813713"/>
            <a:ext cx="700812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«</a:t>
            </a:r>
            <a:r>
              <a:rPr lang="en-US" sz="1400" i="1" err="1"/>
              <a:t>Наиболее</a:t>
            </a:r>
            <a:r>
              <a:rPr lang="en-US" sz="1400" i="1"/>
              <a:t> </a:t>
            </a:r>
            <a:r>
              <a:rPr lang="en-US" sz="1400" i="1" err="1"/>
              <a:t>важный</a:t>
            </a:r>
            <a:r>
              <a:rPr lang="en-US" sz="1400" i="1"/>
              <a:t> и в </a:t>
            </a:r>
            <a:r>
              <a:rPr lang="en-US" sz="1400" i="1" err="1"/>
              <a:t>то</a:t>
            </a:r>
            <a:r>
              <a:rPr lang="en-US" sz="1400" i="1"/>
              <a:t> </a:t>
            </a:r>
            <a:r>
              <a:rPr lang="en-US" sz="1400" i="1" err="1"/>
              <a:t>же</a:t>
            </a:r>
            <a:r>
              <a:rPr lang="en-US" sz="1400" i="1"/>
              <a:t> </a:t>
            </a:r>
            <a:r>
              <a:rPr lang="en-US" sz="1400" i="1" err="1"/>
              <a:t>время</a:t>
            </a:r>
            <a:r>
              <a:rPr lang="en-US" sz="1400" i="1"/>
              <a:t> </a:t>
            </a:r>
            <a:r>
              <a:rPr lang="en-US" sz="1400" i="1" err="1"/>
              <a:t>наиболее</a:t>
            </a:r>
            <a:r>
              <a:rPr lang="en-US" sz="1400" i="1"/>
              <a:t> </a:t>
            </a:r>
            <a:r>
              <a:rPr lang="en-US" sz="1400" i="1" err="1"/>
              <a:t>трудный</a:t>
            </a:r>
            <a:r>
              <a:rPr lang="en-US" sz="1400" i="1"/>
              <a:t> </a:t>
            </a:r>
            <a:r>
              <a:rPr lang="en-US" sz="1400" i="1" err="1"/>
              <a:t>для</a:t>
            </a:r>
            <a:r>
              <a:rPr lang="en-US" sz="1400" i="1"/>
              <a:t> </a:t>
            </a:r>
            <a:r>
              <a:rPr lang="en-US" sz="1400" i="1" err="1"/>
              <a:t>своей</a:t>
            </a:r>
            <a:r>
              <a:rPr lang="en-US" sz="1400" i="1"/>
              <a:t> </a:t>
            </a:r>
            <a:r>
              <a:rPr lang="en-US" sz="1400" i="1" err="1"/>
              <a:t>характеристики</a:t>
            </a:r>
            <a:r>
              <a:rPr lang="en-US" sz="1400" i="1"/>
              <a:t> </a:t>
            </a:r>
            <a:r>
              <a:rPr lang="en-US" sz="1400" i="1" err="1"/>
              <a:t>период</a:t>
            </a:r>
            <a:r>
              <a:rPr lang="en-US" sz="1400" i="1"/>
              <a:t> в </a:t>
            </a:r>
            <a:r>
              <a:rPr lang="en-US" sz="1400" i="1" err="1"/>
              <a:t>формировании</a:t>
            </a:r>
            <a:r>
              <a:rPr lang="en-US" sz="1400" i="1"/>
              <a:t> </a:t>
            </a:r>
            <a:r>
              <a:rPr lang="en-US" sz="1400" i="1" err="1"/>
              <a:t>моих</a:t>
            </a:r>
            <a:r>
              <a:rPr lang="en-US" sz="1400" i="1"/>
              <a:t> </a:t>
            </a:r>
            <a:r>
              <a:rPr lang="en-US" sz="1400" i="1" err="1"/>
              <a:t>научных</a:t>
            </a:r>
            <a:r>
              <a:rPr lang="en-US" sz="1400" i="1"/>
              <a:t> </a:t>
            </a:r>
            <a:r>
              <a:rPr lang="en-US" sz="1400" i="1" err="1"/>
              <a:t>интересов</a:t>
            </a:r>
            <a:r>
              <a:rPr lang="en-US" sz="1400" i="1"/>
              <a:t> — </a:t>
            </a:r>
            <a:r>
              <a:rPr lang="en-US" sz="1400" i="1" err="1"/>
              <a:t>конечно</a:t>
            </a:r>
            <a:r>
              <a:rPr lang="en-US" sz="1400" i="1"/>
              <a:t>, </a:t>
            </a:r>
            <a:r>
              <a:rPr lang="en-US" sz="1400" i="1" err="1"/>
              <a:t>университетский</a:t>
            </a:r>
            <a:r>
              <a:rPr lang="en-US" sz="1400" i="1"/>
              <a:t>.»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6" name="Рисунок 6" descr="Изображение выглядит как на открытом воздухе, дерево, несколько&#10;&#10;Автоматически созданное описание">
            <a:extLst>
              <a:ext uri="{FF2B5EF4-FFF2-40B4-BE49-F238E27FC236}">
                <a16:creationId xmlns:a16="http://schemas.microsoft.com/office/drawing/2014/main" id="{08E9C615-59FD-477B-C9D3-6FA143B34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699" y="148988"/>
            <a:ext cx="3891886" cy="26021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7CE6AB-9ACB-B58F-EC64-E4E90854D716}"/>
              </a:ext>
            </a:extLst>
          </p:cNvPr>
          <p:cNvSpPr txBox="1"/>
          <p:nvPr/>
        </p:nvSpPr>
        <p:spPr>
          <a:xfrm>
            <a:off x="4549" y="4883624"/>
            <a:ext cx="661006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/>
              <a:t>"</a:t>
            </a:r>
            <a:r>
              <a:rPr lang="en-US" sz="1600" i="1" err="1"/>
              <a:t>Многим</a:t>
            </a:r>
            <a:r>
              <a:rPr lang="en-US" sz="1600" i="1"/>
              <a:t> в </a:t>
            </a:r>
            <a:r>
              <a:rPr lang="en-US" sz="1600" i="1" err="1"/>
              <a:t>своем</a:t>
            </a:r>
            <a:r>
              <a:rPr lang="en-US" sz="1600" i="1"/>
              <a:t> </a:t>
            </a:r>
            <a:r>
              <a:rPr lang="en-US" sz="1600" i="1" err="1"/>
              <a:t>воспитании</a:t>
            </a:r>
            <a:r>
              <a:rPr lang="en-US" sz="1600" i="1"/>
              <a:t> я </a:t>
            </a:r>
            <a:r>
              <a:rPr lang="en-US" sz="1600" i="1" err="1"/>
              <a:t>обязан</a:t>
            </a:r>
            <a:r>
              <a:rPr lang="en-US" sz="1600" i="1"/>
              <a:t> </a:t>
            </a:r>
            <a:r>
              <a:rPr lang="en-US" sz="1600" i="1" err="1"/>
              <a:t>школам</a:t>
            </a:r>
            <a:r>
              <a:rPr lang="en-US" sz="1600" i="1"/>
              <a:t>, в </a:t>
            </a:r>
            <a:r>
              <a:rPr lang="en-US" sz="1600" i="1" err="1"/>
              <a:t>которых</a:t>
            </a:r>
            <a:r>
              <a:rPr lang="en-US" sz="1600" i="1"/>
              <a:t> </a:t>
            </a:r>
            <a:r>
              <a:rPr lang="en-US" sz="1600" i="1" err="1"/>
              <a:t>учился</a:t>
            </a:r>
            <a:r>
              <a:rPr lang="en-US" sz="1600" i="1"/>
              <a:t>"</a:t>
            </a:r>
          </a:p>
        </p:txBody>
      </p:sp>
      <p:pic>
        <p:nvPicPr>
          <p:cNvPr id="8" name="Рисунок 8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4298DD7-2297-BFB6-1BFF-5BDDB8F0F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967" y="3585027"/>
            <a:ext cx="4767617" cy="3213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27A47D-EC30-492D-3C0E-E582FBF3F3D5}"/>
              </a:ext>
            </a:extLst>
          </p:cNvPr>
          <p:cNvSpPr txBox="1"/>
          <p:nvPr/>
        </p:nvSpPr>
        <p:spPr>
          <a:xfrm>
            <a:off x="1562669" y="5827594"/>
            <a:ext cx="5700214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"</a:t>
            </a:r>
            <a:r>
              <a:rPr lang="en-US" i="1" err="1"/>
              <a:t>Путешествовать</a:t>
            </a:r>
            <a:r>
              <a:rPr lang="en-US" i="1"/>
              <a:t> </a:t>
            </a:r>
            <a:r>
              <a:rPr lang="en-US" i="1" err="1"/>
              <a:t>по</a:t>
            </a:r>
            <a:r>
              <a:rPr lang="en-US" i="1"/>
              <a:t> </a:t>
            </a:r>
            <a:r>
              <a:rPr lang="en-US" i="1" err="1"/>
              <a:t>родной</a:t>
            </a:r>
            <a:r>
              <a:rPr lang="en-US" i="1"/>
              <a:t> </a:t>
            </a:r>
            <a:r>
              <a:rPr lang="en-US" i="1" err="1"/>
              <a:t>стране</a:t>
            </a:r>
            <a:r>
              <a:rPr lang="en-US" i="1"/>
              <a:t> </a:t>
            </a:r>
            <a:r>
              <a:rPr lang="en-US" i="1" err="1"/>
              <a:t>нужно</a:t>
            </a:r>
            <a:r>
              <a:rPr lang="en-US" i="1"/>
              <a:t> </a:t>
            </a:r>
            <a:r>
              <a:rPr lang="en-US" i="1" err="1"/>
              <a:t>как</a:t>
            </a:r>
            <a:r>
              <a:rPr lang="en-US" i="1"/>
              <a:t> </a:t>
            </a:r>
            <a:r>
              <a:rPr lang="en-US" i="1" err="1"/>
              <a:t>можно</a:t>
            </a:r>
            <a:r>
              <a:rPr lang="en-US" i="1"/>
              <a:t> </a:t>
            </a:r>
            <a:r>
              <a:rPr lang="en-US" i="1" err="1"/>
              <a:t>раньше</a:t>
            </a:r>
            <a:r>
              <a:rPr lang="en-US" i="1"/>
              <a:t> и </a:t>
            </a:r>
            <a:r>
              <a:rPr lang="en-US" i="1" err="1"/>
              <a:t>как</a:t>
            </a:r>
            <a:r>
              <a:rPr lang="en-US" i="1"/>
              <a:t> </a:t>
            </a:r>
            <a:r>
              <a:rPr lang="en-US" i="1" err="1"/>
              <a:t>можно</a:t>
            </a:r>
            <a:r>
              <a:rPr lang="en-US" i="1"/>
              <a:t> </a:t>
            </a:r>
            <a:r>
              <a:rPr lang="en-US" i="1" err="1"/>
              <a:t>чаще</a:t>
            </a:r>
            <a:r>
              <a:rPr lang="en-US" i="1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186122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43D82-F539-DFB1-C47A-E4C41484A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808" y="-462148"/>
            <a:ext cx="9486900" cy="1371600"/>
          </a:xfrm>
        </p:spPr>
        <p:txBody>
          <a:bodyPr/>
          <a:lstStyle/>
          <a:p>
            <a:pPr algn="ctr"/>
            <a:r>
              <a:rPr lang="ru-RU"/>
              <a:t>Нравственные вершины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75E540-1E11-E273-0B87-DF3504F82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680" y="1592393"/>
            <a:ext cx="8309265" cy="391809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ru-RU" sz="1800"/>
              <a:t>Памятью обладают отдельные растения, камень, на котором остаются следы его происхождения и движения в ледниковый период, стекло, вода...</a:t>
            </a:r>
          </a:p>
          <a:p>
            <a:pPr marL="0" indent="0">
              <a:buNone/>
            </a:pPr>
            <a:endParaRPr lang="ru-RU" sz="1800" i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A494DD-C5C7-0F9F-B9CC-AB36B4DD6894}"/>
              </a:ext>
            </a:extLst>
          </p:cNvPr>
          <p:cNvSpPr txBox="1"/>
          <p:nvPr/>
        </p:nvSpPr>
        <p:spPr>
          <a:xfrm>
            <a:off x="973777" y="953985"/>
            <a:ext cx="86709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err="1"/>
              <a:t>Память</a:t>
            </a:r>
            <a:r>
              <a:rPr lang="en-US" sz="1600" i="1"/>
              <a:t> — </a:t>
            </a:r>
            <a:r>
              <a:rPr lang="en-US" sz="1600" i="1" err="1"/>
              <a:t>одно</a:t>
            </a:r>
            <a:r>
              <a:rPr lang="en-US" sz="1600" i="1"/>
              <a:t> </a:t>
            </a:r>
            <a:r>
              <a:rPr lang="en-US" sz="1600" i="1" err="1"/>
              <a:t>из</a:t>
            </a:r>
            <a:r>
              <a:rPr lang="en-US" sz="1600" i="1"/>
              <a:t> </a:t>
            </a:r>
            <a:r>
              <a:rPr lang="en-US" sz="1600" i="1" err="1"/>
              <a:t>важнейших</a:t>
            </a:r>
            <a:r>
              <a:rPr lang="en-US" sz="1600" i="1"/>
              <a:t> </a:t>
            </a:r>
            <a:r>
              <a:rPr lang="en-US" sz="1600" i="1" err="1"/>
              <a:t>свойств</a:t>
            </a:r>
            <a:r>
              <a:rPr lang="en-US" sz="1600" i="1"/>
              <a:t> </a:t>
            </a:r>
            <a:r>
              <a:rPr lang="en-US" sz="1600" i="1" err="1"/>
              <a:t>бытия</a:t>
            </a:r>
            <a:r>
              <a:rPr lang="en-US" sz="1600" i="1"/>
              <a:t>, </a:t>
            </a:r>
            <a:r>
              <a:rPr lang="en-US" sz="1600" i="1" err="1"/>
              <a:t>любого</a:t>
            </a:r>
            <a:r>
              <a:rPr lang="en-US" sz="1600" i="1"/>
              <a:t> </a:t>
            </a:r>
            <a:r>
              <a:rPr lang="en-US" sz="1600" i="1" err="1"/>
              <a:t>бытия</a:t>
            </a:r>
            <a:r>
              <a:rPr lang="en-US" sz="1600" i="1"/>
              <a:t>: </a:t>
            </a:r>
            <a:r>
              <a:rPr lang="en-US" sz="1600" i="1" err="1"/>
              <a:t>материального</a:t>
            </a:r>
            <a:r>
              <a:rPr lang="en-US" sz="1600" i="1"/>
              <a:t>, </a:t>
            </a:r>
            <a:r>
              <a:rPr lang="en-US" sz="1600" i="1" err="1"/>
              <a:t>духовного</a:t>
            </a:r>
            <a:r>
              <a:rPr lang="en-US" sz="1600" i="1"/>
              <a:t>, </a:t>
            </a:r>
            <a:r>
              <a:rPr lang="en-US" sz="1600" i="1" err="1"/>
              <a:t>человеческого</a:t>
            </a:r>
            <a:r>
              <a:rPr lang="en-US" sz="1600" i="1"/>
              <a:t>…</a:t>
            </a:r>
          </a:p>
        </p:txBody>
      </p:sp>
      <p:pic>
        <p:nvPicPr>
          <p:cNvPr id="5" name="Рисунок 5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D89B9C4D-2043-30DE-E86F-3A14069A8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5" y="714641"/>
            <a:ext cx="961902" cy="817133"/>
          </a:xfrm>
          <a:prstGeom prst="rect">
            <a:avLst/>
          </a:prstGeom>
        </p:spPr>
      </p:pic>
      <p:pic>
        <p:nvPicPr>
          <p:cNvPr id="6" name="Рисунок 6" descr="Изображение выглядит как человек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6D538516-05CD-0A94-F2BF-C52A53F30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55" y="1416031"/>
            <a:ext cx="4142095" cy="52087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4EDB37-1DBB-9BBC-69C5-96E356A73A19}"/>
              </a:ext>
            </a:extLst>
          </p:cNvPr>
          <p:cNvSpPr txBox="1"/>
          <p:nvPr/>
        </p:nvSpPr>
        <p:spPr>
          <a:xfrm>
            <a:off x="402610" y="2620370"/>
            <a:ext cx="728108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i="1">
                <a:solidFill>
                  <a:srgbClr val="293737"/>
                </a:solidFill>
              </a:rPr>
              <a:t>"О каждом народе следует судить по тем нравственным вершинам и по тем идеалам, которыми он живет. Благожелательность к любому народу, самому малочисленному!"</a:t>
            </a:r>
            <a:endParaRPr lang="ru-RU"/>
          </a:p>
        </p:txBody>
      </p:sp>
      <p:pic>
        <p:nvPicPr>
          <p:cNvPr id="9" name="Рисунок 9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A08A82B5-94C7-4BFE-3025-7093FEF09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116" y="3758730"/>
            <a:ext cx="4324064" cy="29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38616-11A9-6EAE-A970-63505AE35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42028" cy="4114800"/>
          </a:xfrm>
        </p:spPr>
        <p:txBody>
          <a:bodyPr anchor="ctr">
            <a:normAutofit/>
          </a:bodyPr>
          <a:lstStyle/>
          <a:p>
            <a:pPr algn="ctr"/>
            <a:r>
              <a:rPr lang="ru-RU" sz="2500">
                <a:solidFill>
                  <a:schemeClr val="bg2"/>
                </a:solidFill>
              </a:rPr>
              <a:t>«КУЛЬТУРНАЯ ПАМЯТЬ»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2E5DEE-9A86-2A43-2942-B484B909E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2336" y="-617349"/>
            <a:ext cx="5631357" cy="445565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1800" i="1"/>
              <a:t>"Чтобы воспринять культурные ценности во всей их полноте, необходимо знать их происхождение, процесс их созидания и исторического изменения, заложенную в них «культурную память»."</a:t>
            </a:r>
            <a:endParaRPr lang="ru-RU"/>
          </a:p>
        </p:txBody>
      </p:sp>
      <p:pic>
        <p:nvPicPr>
          <p:cNvPr id="4" name="Рисунок 4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46903A8F-486F-D551-806A-0752B4B81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8" y="-883"/>
            <a:ext cx="4069276" cy="2841948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, человек, в помещении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3806945B-7DDE-22BA-5B9E-5903CE4F4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23" y="4009506"/>
            <a:ext cx="4062482" cy="3149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0C0FBD-0F1D-263F-ACE0-2F2142E9F9C4}"/>
              </a:ext>
            </a:extLst>
          </p:cNvPr>
          <p:cNvSpPr txBox="1"/>
          <p:nvPr/>
        </p:nvSpPr>
        <p:spPr>
          <a:xfrm>
            <a:off x="5076968" y="3587086"/>
            <a:ext cx="59163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err="1"/>
              <a:t>Наше</a:t>
            </a:r>
            <a:r>
              <a:rPr lang="en-US"/>
              <a:t> </a:t>
            </a:r>
            <a:r>
              <a:rPr lang="en-US" err="1"/>
              <a:t>понимание</a:t>
            </a:r>
            <a:r>
              <a:rPr lang="en-US"/>
              <a:t> </a:t>
            </a:r>
            <a:r>
              <a:rPr lang="en-US" err="1"/>
              <a:t>других</a:t>
            </a:r>
            <a:r>
              <a:rPr lang="en-US"/>
              <a:t> </a:t>
            </a:r>
            <a:r>
              <a:rPr lang="en-US" err="1"/>
              <a:t>культур</a:t>
            </a:r>
            <a:r>
              <a:rPr lang="en-US"/>
              <a:t> </a:t>
            </a:r>
            <a:r>
              <a:rPr lang="en-US" err="1"/>
              <a:t>зависит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</a:t>
            </a:r>
            <a:r>
              <a:rPr lang="en-US" err="1"/>
              <a:t>объема</a:t>
            </a:r>
            <a:r>
              <a:rPr lang="en-US"/>
              <a:t> </a:t>
            </a:r>
            <a:r>
              <a:rPr lang="en-US" err="1"/>
              <a:t>накапливаемых</a:t>
            </a:r>
            <a:r>
              <a:rPr lang="en-US"/>
              <a:t> </a:t>
            </a:r>
            <a:r>
              <a:rPr lang="en-US" err="1"/>
              <a:t>знаний</a:t>
            </a:r>
            <a:r>
              <a:rPr lang="en-US"/>
              <a:t> </a:t>
            </a:r>
            <a:r>
              <a:rPr lang="en-US" err="1"/>
              <a:t>об</a:t>
            </a:r>
            <a:r>
              <a:rPr lang="en-US"/>
              <a:t> </a:t>
            </a:r>
            <a:r>
              <a:rPr lang="en-US" err="1"/>
              <a:t>этих</a:t>
            </a:r>
            <a:r>
              <a:rPr lang="en-US"/>
              <a:t> </a:t>
            </a:r>
            <a:r>
              <a:rPr lang="en-US" err="1"/>
              <a:t>культурах</a:t>
            </a:r>
            <a:r>
              <a:rPr lang="en-US"/>
              <a:t>.</a:t>
            </a:r>
            <a:endParaRPr lang="ru-RU"/>
          </a:p>
        </p:txBody>
      </p:sp>
      <p:pic>
        <p:nvPicPr>
          <p:cNvPr id="8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D96B8D43-6C00-9915-02E6-81612127E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966" y="2239370"/>
            <a:ext cx="1344305" cy="134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7BB8F75B-C884-4D2B-AE54-13C07B5818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E088CC-C74D-1DA9-C7FF-82ED0C5D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77" y="568842"/>
            <a:ext cx="3880229" cy="5709684"/>
          </a:xfrm>
        </p:spPr>
        <p:txBody>
          <a:bodyPr anchor="ctr">
            <a:normAutofit/>
          </a:bodyPr>
          <a:lstStyle/>
          <a:p>
            <a:pPr algn="ctr"/>
            <a:r>
              <a:rPr lang="ru-RU" sz="3300"/>
              <a:t>О поле, поле…</a:t>
            </a:r>
            <a:br>
              <a:rPr lang="ru-RU" sz="3300"/>
            </a:br>
            <a:r>
              <a:rPr lang="ru-RU" sz="3300"/>
              <a:t> КРАСОТА СПАСЕТ ЧЕЛОВЕЧЕСТВО 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800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267AA2-F256-69AF-D75C-D8E513D25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04901"/>
            <a:ext cx="5415473" cy="118317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 i="1"/>
              <a:t>"Законна гордость любого народа своими памятниками, своими изобретениями, своим фольклором, своей музыкой или литературой"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E5ADA4-9586-42BF-8F7A-A7BF16A4EB85}"/>
              </a:ext>
            </a:extLst>
          </p:cNvPr>
          <p:cNvSpPr txBox="1"/>
          <p:nvPr/>
        </p:nvSpPr>
        <p:spPr>
          <a:xfrm>
            <a:off x="5624946" y="1527959"/>
            <a:ext cx="58505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i="1" err="1"/>
              <a:t>Будущее</a:t>
            </a:r>
            <a:r>
              <a:rPr lang="en-US" i="1"/>
              <a:t> </a:t>
            </a:r>
            <a:r>
              <a:rPr lang="en-US" i="1" err="1"/>
              <a:t>живет</a:t>
            </a:r>
            <a:r>
              <a:rPr lang="en-US" i="1"/>
              <a:t> в </a:t>
            </a:r>
            <a:r>
              <a:rPr lang="en-US" i="1" err="1"/>
              <a:t>делах</a:t>
            </a:r>
            <a:r>
              <a:rPr lang="en-US" i="1"/>
              <a:t> и </a:t>
            </a:r>
            <a:r>
              <a:rPr lang="en-US" i="1" err="1"/>
              <a:t>планах</a:t>
            </a:r>
            <a:r>
              <a:rPr lang="en-US" i="1"/>
              <a:t> </a:t>
            </a:r>
            <a:r>
              <a:rPr lang="en-US" i="1" err="1"/>
              <a:t>сегодняшнего</a:t>
            </a:r>
            <a:r>
              <a:rPr lang="en-US" i="1"/>
              <a:t> </a:t>
            </a:r>
            <a:r>
              <a:rPr lang="en-US" i="1" err="1"/>
              <a:t>дня</a:t>
            </a:r>
            <a:endParaRPr lang="en-US" i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F96B59-7E46-460F-5AAA-9E5CF6A59F32}"/>
              </a:ext>
            </a:extLst>
          </p:cNvPr>
          <p:cNvSpPr txBox="1"/>
          <p:nvPr/>
        </p:nvSpPr>
        <p:spPr>
          <a:xfrm>
            <a:off x="5872348" y="2012867"/>
            <a:ext cx="584068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/>
              <a:t>"</a:t>
            </a:r>
            <a:r>
              <a:rPr lang="en-US" b="1" i="1" err="1"/>
              <a:t>Человеку</a:t>
            </a:r>
            <a:r>
              <a:rPr lang="en-US" b="1" i="1"/>
              <a:t>… </a:t>
            </a:r>
            <a:r>
              <a:rPr lang="en-US" b="1" i="1" err="1"/>
              <a:t>важно</a:t>
            </a:r>
            <a:r>
              <a:rPr lang="en-US" b="1" i="1"/>
              <a:t> </a:t>
            </a:r>
            <a:r>
              <a:rPr lang="en-US" b="1" i="1" err="1"/>
              <a:t>переключаться</a:t>
            </a:r>
            <a:endParaRPr lang="en-US" b="1" i="1"/>
          </a:p>
          <a:p>
            <a:pPr algn="ctr"/>
            <a:r>
              <a:rPr lang="en-US" b="1" i="1" err="1"/>
              <a:t>на</a:t>
            </a:r>
            <a:r>
              <a:rPr lang="en-US" b="1" i="1"/>
              <a:t> </a:t>
            </a:r>
            <a:r>
              <a:rPr lang="en-US" b="1" i="1" err="1"/>
              <a:t>тишину</a:t>
            </a:r>
            <a:r>
              <a:rPr lang="en-US" b="1" i="1"/>
              <a:t>, </a:t>
            </a:r>
            <a:r>
              <a:rPr lang="en-US" b="1" i="1" err="1"/>
              <a:t>на</a:t>
            </a:r>
            <a:r>
              <a:rPr lang="en-US" b="1" i="1"/>
              <a:t> </a:t>
            </a:r>
            <a:r>
              <a:rPr lang="en-US" b="1" i="1" err="1"/>
              <a:t>природу</a:t>
            </a:r>
            <a:r>
              <a:rPr lang="en-US" b="1" i="1"/>
              <a:t> и </a:t>
            </a:r>
            <a:r>
              <a:rPr lang="en-US" b="1" i="1" err="1"/>
              <a:t>на</a:t>
            </a:r>
            <a:endParaRPr lang="en-US" b="1" i="1"/>
          </a:p>
          <a:p>
            <a:pPr algn="ctr"/>
            <a:r>
              <a:rPr lang="en-US" b="1" i="1" err="1"/>
              <a:t>высокие</a:t>
            </a:r>
            <a:r>
              <a:rPr lang="en-US" b="1" i="1"/>
              <a:t> </a:t>
            </a:r>
            <a:r>
              <a:rPr lang="en-US" b="1" i="1" err="1"/>
              <a:t>размышления</a:t>
            </a:r>
            <a:r>
              <a:rPr lang="en-US" b="1" i="1"/>
              <a:t>"</a:t>
            </a:r>
          </a:p>
        </p:txBody>
      </p:sp>
      <p:pic>
        <p:nvPicPr>
          <p:cNvPr id="7" name="Рисунок 7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9C6C4FC8-5EA2-91EF-9B3E-83218437E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075" y="3133340"/>
            <a:ext cx="2743200" cy="3698697"/>
          </a:xfrm>
          <a:prstGeom prst="rect">
            <a:avLst/>
          </a:prstGeom>
        </p:spPr>
      </p:pic>
      <p:pic>
        <p:nvPicPr>
          <p:cNvPr id="8" name="Рисунок 8" descr="Изображение выглядит как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642CE1F-B5D3-B95A-35C5-77D4E690C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620" y="3133106"/>
            <a:ext cx="2714993" cy="3986151"/>
          </a:xfrm>
          <a:prstGeom prst="rect">
            <a:avLst/>
          </a:prstGeom>
        </p:spPr>
      </p:pic>
      <p:pic>
        <p:nvPicPr>
          <p:cNvPr id="10" name="Рисунок 10" descr="Изображение выглядит как штриховой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A0FCB836-7B93-CED9-28FE-3B8DEA789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724" y="4293919"/>
            <a:ext cx="1199408" cy="120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0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7FC23-B656-BCBA-317C-2572E0302C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282" y="-245594"/>
            <a:ext cx="9486900" cy="1009650"/>
          </a:xfrm>
        </p:spPr>
        <p:txBody>
          <a:bodyPr anchor="b">
            <a:normAutofit/>
          </a:bodyPr>
          <a:lstStyle/>
          <a:p>
            <a:r>
              <a:rPr lang="ru-RU"/>
              <a:t>ГОРОД НА ЗЕМЛЕ 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C519F772-262C-86EC-CFF2-CB396227F3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854366" y="2590733"/>
            <a:ext cx="9486900" cy="3540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/>
              <a:t>«Небесная линия» города на Неве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79964" y="6174403"/>
            <a:ext cx="8742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«Память — это форма воплощения вечности и преодоления времени.»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02" y="3782145"/>
            <a:ext cx="8846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/>
              <a:t>«Нашим лозунгом в области строительства на XXI век должны быть слова: изучим,</a:t>
            </a:r>
          </a:p>
          <a:p>
            <a:r>
              <a:rPr lang="ru-RU" i="1"/>
              <a:t>сохраним все ценное, преумножим богатства среды обитания.»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614" y="55196"/>
            <a:ext cx="4036807" cy="25455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5" y="761075"/>
            <a:ext cx="4031186" cy="3017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7" descr="Изображение выглядит как текст, человек, в помещении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C4253E41-02E8-A6D3-BAB6-30BEACCD3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773" y="3312087"/>
            <a:ext cx="2923115" cy="28105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8" descr="Изображение выглядит как человек, в помещении, ношение, одетый&#10;&#10;Автоматически созданное описание">
            <a:extLst>
              <a:ext uri="{FF2B5EF4-FFF2-40B4-BE49-F238E27FC236}">
                <a16:creationId xmlns:a16="http://schemas.microsoft.com/office/drawing/2014/main" id="{4BC18DDE-F8B1-14CE-EE52-FF6BE1610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74" y="4565069"/>
            <a:ext cx="3194384" cy="2209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281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-352927"/>
            <a:ext cx="9486900" cy="1371600"/>
          </a:xfrm>
        </p:spPr>
        <p:txBody>
          <a:bodyPr/>
          <a:lstStyle/>
          <a:p>
            <a:r>
              <a:rPr lang="ru-RU"/>
              <a:t>СЛОВЕСНЫЙ МИР В ЦВЕТЕ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63251" y="1203338"/>
            <a:ext cx="4830681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i="1"/>
              <a:t>Самая большая ценность народа — его язык.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46258" y="6209025"/>
            <a:ext cx="960721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i="1"/>
              <a:t>«Русский язык с самого начала оказался в счастливом положении — с момента своего</a:t>
            </a:r>
          </a:p>
          <a:p>
            <a:r>
              <a:rPr lang="ru-RU" i="1"/>
              <a:t>существования в недрах единого восточнославянского языка, языка Древней Руси.»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8039"/>
            <a:ext cx="963251" cy="816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126" y="1306269"/>
            <a:ext cx="3215145" cy="46178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847191" y="5161004"/>
            <a:ext cx="4144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/>
              <a:t>ПЕРВЫЙ ГЕНИЙ В РУССКОЙ ЛИТЕРАТУРЕ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42208">
            <a:off x="-588345" y="2656339"/>
            <a:ext cx="3103192" cy="23273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94" y="2380393"/>
            <a:ext cx="1879263" cy="25056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33580">
            <a:off x="4373447" y="2384163"/>
            <a:ext cx="1626121" cy="26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2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304" y="0"/>
            <a:ext cx="9486900" cy="1371600"/>
          </a:xfrm>
        </p:spPr>
        <p:txBody>
          <a:bodyPr/>
          <a:lstStyle/>
          <a:p>
            <a:pPr algn="ctr"/>
            <a:r>
              <a:rPr lang="ru-RU"/>
              <a:t>И ВЕТВИ, И КОРНИ</a:t>
            </a:r>
            <a:br>
              <a:rPr lang="ru-RU"/>
            </a:br>
            <a:r>
              <a:rPr lang="ru-RU"/>
              <a:t>РУССКИЙ СЕВЕР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9304" y="1446252"/>
            <a:ext cx="9512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/>
              <a:t>Мне трудно выразить словами мое восхищение, мое преклонение перед этим краем</a:t>
            </a:r>
            <a:r>
              <a:rPr lang="ru-RU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31" y="1212276"/>
            <a:ext cx="757073" cy="7570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6505" y="5346899"/>
            <a:ext cx="9512969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i="1"/>
              <a:t>«В Русском Севере удивительнейшее сочетание настоящего и прошлого,</a:t>
            </a:r>
          </a:p>
          <a:p>
            <a:pPr algn="ctr"/>
            <a:r>
              <a:rPr lang="ru-RU" i="1"/>
              <a:t>современности и истории (и какой истории — русской! — самой значительной, самой</a:t>
            </a:r>
          </a:p>
          <a:p>
            <a:pPr algn="ctr"/>
            <a:r>
              <a:rPr lang="ru-RU" i="1"/>
              <a:t>трагической в прошлом и самой философской), человека и природы, акварельной</a:t>
            </a:r>
          </a:p>
          <a:p>
            <a:pPr algn="ctr"/>
            <a:r>
              <a:rPr lang="ru-RU" i="1"/>
              <a:t>лиричности воды, земли, неба и грозной силы камня, бурь, холода снега и воздуха.»</a:t>
            </a:r>
          </a:p>
        </p:txBody>
      </p:sp>
      <p:pic>
        <p:nvPicPr>
          <p:cNvPr id="6" name="Рисунок 6" descr="Изображение выглядит как на открытом воздухе, снег, неб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6C54678-F52F-2655-913A-DB548F615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" y="2312645"/>
            <a:ext cx="4156910" cy="277413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0C63BDD9-DF36-9584-02FB-66FB65295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926" y="2315778"/>
            <a:ext cx="4156910" cy="2767865"/>
          </a:xfrm>
          <a:prstGeom prst="rect">
            <a:avLst/>
          </a:prstGeom>
        </p:spPr>
      </p:pic>
      <p:pic>
        <p:nvPicPr>
          <p:cNvPr id="8" name="Рисунок 8" descr="Изображение выглядит как снег, неб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7AF59EF5-DB58-6CFC-130D-4DD3924EB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847" y="2312930"/>
            <a:ext cx="4307305" cy="27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54" y="1231231"/>
            <a:ext cx="4339390" cy="2891590"/>
          </a:xfrm>
        </p:spPr>
        <p:txBody>
          <a:bodyPr/>
          <a:lstStyle/>
          <a:p>
            <a:pPr algn="ctr"/>
            <a:r>
              <a:rPr lang="ru-RU"/>
              <a:t>О ВОСПИТАНИИ</a:t>
            </a:r>
            <a:br>
              <a:rPr lang="ru-RU"/>
            </a:br>
            <a:r>
              <a:rPr lang="ru-RU"/>
              <a:t> ПАТРИОТИЗМА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50318" y="-150393"/>
            <a:ext cx="7692076" cy="71186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83740-2453-6877-CE0A-028B5F7E4CB8}"/>
              </a:ext>
            </a:extLst>
          </p:cNvPr>
          <p:cNvSpPr txBox="1"/>
          <p:nvPr/>
        </p:nvSpPr>
        <p:spPr>
          <a:xfrm>
            <a:off x="4724400" y="162984"/>
            <a:ext cx="77808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i="1" err="1"/>
              <a:t>Патриотизм</a:t>
            </a:r>
            <a:r>
              <a:rPr lang="en-US" i="1"/>
              <a:t> — </a:t>
            </a:r>
            <a:r>
              <a:rPr lang="en-US" i="1" err="1"/>
              <a:t>начало</a:t>
            </a:r>
            <a:r>
              <a:rPr lang="en-US" i="1"/>
              <a:t> </a:t>
            </a:r>
            <a:r>
              <a:rPr lang="en-US" i="1" err="1"/>
              <a:t>творческое</a:t>
            </a:r>
            <a:r>
              <a:rPr lang="en-US" i="1"/>
              <a:t>, </a:t>
            </a:r>
            <a:r>
              <a:rPr lang="en-US" i="1" err="1"/>
              <a:t>начало</a:t>
            </a:r>
            <a:r>
              <a:rPr lang="en-US" i="1"/>
              <a:t>, </a:t>
            </a:r>
            <a:r>
              <a:rPr lang="en-US" i="1" err="1"/>
              <a:t>которое</a:t>
            </a:r>
            <a:r>
              <a:rPr lang="en-US" i="1"/>
              <a:t> </a:t>
            </a:r>
            <a:r>
              <a:rPr lang="en-US" i="1" err="1"/>
              <a:t>может</a:t>
            </a:r>
            <a:r>
              <a:rPr lang="en-US" i="1"/>
              <a:t> </a:t>
            </a:r>
            <a:r>
              <a:rPr lang="en-US" i="1" err="1"/>
              <a:t>вдохновить</a:t>
            </a:r>
            <a:r>
              <a:rPr lang="en-US" i="1"/>
              <a:t> </a:t>
            </a:r>
            <a:r>
              <a:rPr lang="en-US" i="1" err="1"/>
              <a:t>всю</a:t>
            </a:r>
            <a:r>
              <a:rPr lang="en-US" i="1"/>
              <a:t> </a:t>
            </a:r>
            <a:r>
              <a:rPr lang="en-US" i="1" err="1"/>
              <a:t>жизнь</a:t>
            </a:r>
            <a:r>
              <a:rPr lang="en-US" i="1"/>
              <a:t> </a:t>
            </a:r>
            <a:r>
              <a:rPr lang="en-US" i="1" err="1"/>
              <a:t>человека</a:t>
            </a:r>
            <a:r>
              <a:rPr lang="en-US" i="1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EC4239-333A-0B99-2B09-84B348585308}"/>
              </a:ext>
            </a:extLst>
          </p:cNvPr>
          <p:cNvSpPr txBox="1"/>
          <p:nvPr/>
        </p:nvSpPr>
        <p:spPr>
          <a:xfrm>
            <a:off x="4724400" y="3433233"/>
            <a:ext cx="74633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i="1" err="1"/>
              <a:t>Национализм</a:t>
            </a:r>
            <a:r>
              <a:rPr lang="en-US" i="1"/>
              <a:t> — </a:t>
            </a:r>
            <a:r>
              <a:rPr lang="en-US" i="1" err="1"/>
              <a:t>это</a:t>
            </a:r>
            <a:r>
              <a:rPr lang="en-US" i="1"/>
              <a:t> </a:t>
            </a:r>
            <a:r>
              <a:rPr lang="en-US" i="1" err="1"/>
              <a:t>проявление</a:t>
            </a:r>
            <a:r>
              <a:rPr lang="en-US" i="1"/>
              <a:t> </a:t>
            </a:r>
            <a:r>
              <a:rPr lang="en-US" i="1" err="1"/>
              <a:t>слабости</a:t>
            </a:r>
            <a:r>
              <a:rPr lang="en-US" i="1"/>
              <a:t> </a:t>
            </a:r>
            <a:r>
              <a:rPr lang="en-US" i="1" err="1"/>
              <a:t>нации</a:t>
            </a:r>
            <a:r>
              <a:rPr lang="en-US" i="1"/>
              <a:t>, </a:t>
            </a:r>
            <a:r>
              <a:rPr lang="en-US" i="1" err="1"/>
              <a:t>не</a:t>
            </a:r>
            <a:r>
              <a:rPr lang="en-US" i="1"/>
              <a:t> </a:t>
            </a:r>
            <a:r>
              <a:rPr lang="en-US" i="1" err="1"/>
              <a:t>ее</a:t>
            </a:r>
            <a:r>
              <a:rPr lang="en-US" i="1"/>
              <a:t> </a:t>
            </a:r>
            <a:r>
              <a:rPr lang="en-US" i="1" err="1"/>
              <a:t>силы</a:t>
            </a:r>
            <a:r>
              <a:rPr lang="en-US" i="1"/>
              <a:t>.</a:t>
            </a:r>
            <a:endParaRPr lang="ru-RU"/>
          </a:p>
        </p:txBody>
      </p:sp>
      <p:pic>
        <p:nvPicPr>
          <p:cNvPr id="6" name="Рисунок 6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3B459C15-05FD-B4A5-1252-F64F60CCB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150" y="870637"/>
            <a:ext cx="3589866" cy="2513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FB35FD-2779-8338-B947-9C6E7B9B96CC}"/>
              </a:ext>
            </a:extLst>
          </p:cNvPr>
          <p:cNvSpPr txBox="1"/>
          <p:nvPr/>
        </p:nvSpPr>
        <p:spPr>
          <a:xfrm>
            <a:off x="7232649" y="4883148"/>
            <a:ext cx="48492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"…</a:t>
            </a:r>
            <a:r>
              <a:rPr lang="en-US" i="1" err="1"/>
              <a:t>Русская</a:t>
            </a:r>
            <a:r>
              <a:rPr lang="en-US" i="1"/>
              <a:t> </a:t>
            </a:r>
            <a:r>
              <a:rPr lang="en-US" i="1" err="1"/>
              <a:t>история</a:t>
            </a:r>
            <a:r>
              <a:rPr lang="en-US" i="1"/>
              <a:t> в </a:t>
            </a:r>
            <a:r>
              <a:rPr lang="en-US" i="1" err="1"/>
              <a:t>прошлом</a:t>
            </a:r>
            <a:r>
              <a:rPr lang="en-US" i="1"/>
              <a:t> — </a:t>
            </a:r>
            <a:r>
              <a:rPr lang="en-US" i="1" err="1"/>
              <a:t>это</a:t>
            </a:r>
            <a:r>
              <a:rPr lang="en-US" i="1"/>
              <a:t> </a:t>
            </a:r>
            <a:r>
              <a:rPr lang="en-US" i="1" err="1"/>
              <a:t>история</a:t>
            </a:r>
            <a:r>
              <a:rPr lang="en-US" i="1"/>
              <a:t> </a:t>
            </a:r>
            <a:r>
              <a:rPr lang="en-US" i="1" err="1"/>
              <a:t>бесконечных</a:t>
            </a:r>
            <a:r>
              <a:rPr lang="en-US" i="1"/>
              <a:t> </a:t>
            </a:r>
            <a:r>
              <a:rPr lang="en-US" i="1" err="1"/>
              <a:t>испытаний</a:t>
            </a:r>
            <a:r>
              <a:rPr lang="en-US" i="1"/>
              <a:t>, </a:t>
            </a:r>
            <a:r>
              <a:rPr lang="en-US" i="1" err="1"/>
              <a:t>несмотря</a:t>
            </a:r>
            <a:r>
              <a:rPr lang="en-US" i="1"/>
              <a:t> </a:t>
            </a:r>
            <a:r>
              <a:rPr lang="en-US" i="1" err="1"/>
              <a:t>на</a:t>
            </a:r>
            <a:r>
              <a:rPr lang="en-US" i="1"/>
              <a:t> </a:t>
            </a:r>
            <a:r>
              <a:rPr lang="en-US" i="1" err="1"/>
              <a:t>которые</a:t>
            </a:r>
            <a:r>
              <a:rPr lang="en-US" i="1"/>
              <a:t> </a:t>
            </a:r>
            <a:r>
              <a:rPr lang="en-US" i="1" err="1"/>
              <a:t>народ</a:t>
            </a:r>
            <a:r>
              <a:rPr lang="en-US" i="1"/>
              <a:t> </a:t>
            </a:r>
            <a:r>
              <a:rPr lang="en-US" i="1" err="1"/>
              <a:t>сохранял</a:t>
            </a:r>
            <a:r>
              <a:rPr lang="en-US" i="1"/>
              <a:t> и </a:t>
            </a:r>
            <a:r>
              <a:rPr lang="en-US" i="1" err="1"/>
              <a:t>достоинство</a:t>
            </a:r>
            <a:r>
              <a:rPr lang="en-US" i="1"/>
              <a:t> и </a:t>
            </a:r>
            <a:r>
              <a:rPr lang="en-US" i="1" err="1"/>
              <a:t>доброту</a:t>
            </a:r>
            <a:r>
              <a:rPr lang="en-US" i="1"/>
              <a:t>. "</a:t>
            </a:r>
          </a:p>
        </p:txBody>
      </p:sp>
      <p:pic>
        <p:nvPicPr>
          <p:cNvPr id="8" name="Рисунок 8" descr="Изображение выглядит как человек, стена, в помещении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8E6E701F-4359-AC81-3230-C61AEE1EB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734" y="3800063"/>
            <a:ext cx="2743200" cy="3258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63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BA185-1873-8EBC-0E46-BF6EA783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034" y="-500254"/>
            <a:ext cx="9486900" cy="1371600"/>
          </a:xfrm>
        </p:spPr>
        <p:txBody>
          <a:bodyPr/>
          <a:lstStyle/>
          <a:p>
            <a:r>
              <a:rPr lang="ru-RU"/>
              <a:t>ПУТИ, ОСТАВЛЕННЫЕ НАМ</a:t>
            </a:r>
          </a:p>
        </p:txBody>
      </p:sp>
      <p:pic>
        <p:nvPicPr>
          <p:cNvPr id="3" name="Рисунок 3" descr="Изображение выглядит как человек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CFD680FD-F73C-3DF5-0F32-B158E3BDE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957" y="65963"/>
            <a:ext cx="2743200" cy="329707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0F423E-8638-BE3E-C896-64C72542696F}"/>
              </a:ext>
            </a:extLst>
          </p:cNvPr>
          <p:cNvSpPr txBox="1"/>
          <p:nvPr/>
        </p:nvSpPr>
        <p:spPr>
          <a:xfrm>
            <a:off x="8814547" y="34245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«</a:t>
            </a:r>
            <a:r>
              <a:rPr lang="en-US" i="1" dirty="0" err="1"/>
              <a:t>Пушкин</a:t>
            </a:r>
            <a:r>
              <a:rPr lang="en-US" i="1" dirty="0"/>
              <a:t> </a:t>
            </a:r>
            <a:r>
              <a:rPr lang="en-US" i="1" dirty="0" err="1"/>
              <a:t>это</a:t>
            </a:r>
            <a:r>
              <a:rPr lang="en-US" i="1" dirty="0"/>
              <a:t> </a:t>
            </a:r>
            <a:r>
              <a:rPr lang="en-US" i="1" dirty="0" err="1"/>
              <a:t>наше</a:t>
            </a:r>
            <a:r>
              <a:rPr lang="en-US" i="1" dirty="0"/>
              <a:t> </a:t>
            </a:r>
            <a:r>
              <a:rPr lang="en-US" i="1" dirty="0" err="1"/>
              <a:t>всё</a:t>
            </a:r>
            <a:r>
              <a:rPr lang="en-US" i="1" dirty="0"/>
              <a:t>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693377-FF87-5D68-1CCB-0FEDDDC740A1}"/>
              </a:ext>
            </a:extLst>
          </p:cNvPr>
          <p:cNvSpPr txBox="1"/>
          <p:nvPr/>
        </p:nvSpPr>
        <p:spPr>
          <a:xfrm>
            <a:off x="-105336" y="4399429"/>
            <a:ext cx="75057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 err="1"/>
              <a:t>Символ</a:t>
            </a:r>
            <a:r>
              <a:rPr lang="en-US" i="1" dirty="0"/>
              <a:t> «</a:t>
            </a:r>
            <a:r>
              <a:rPr lang="en-US" i="1" dirty="0" err="1"/>
              <a:t>соборной</a:t>
            </a:r>
            <a:r>
              <a:rPr lang="en-US" i="1" dirty="0"/>
              <a:t> </a:t>
            </a:r>
            <a:r>
              <a:rPr lang="en-US" i="1" dirty="0" err="1"/>
              <a:t>индивидуализации</a:t>
            </a:r>
            <a:r>
              <a:rPr lang="en-US" i="1" dirty="0"/>
              <a:t>» — </a:t>
            </a:r>
            <a:r>
              <a:rPr lang="en-US" i="1" dirty="0" err="1"/>
              <a:t>икона</a:t>
            </a:r>
            <a:r>
              <a:rPr lang="en-US" i="1" dirty="0"/>
              <a:t> «</a:t>
            </a:r>
            <a:r>
              <a:rPr lang="en-US" i="1" dirty="0" err="1"/>
              <a:t>Троица</a:t>
            </a:r>
            <a:r>
              <a:rPr lang="en-US" i="1" dirty="0"/>
              <a:t>»</a:t>
            </a:r>
            <a:endParaRPr lang="ru-RU"/>
          </a:p>
        </p:txBody>
      </p:sp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A2894B0-2143-C12A-538D-69FC2241C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9" y="874059"/>
            <a:ext cx="2743200" cy="3429000"/>
          </a:xfrm>
          <a:prstGeom prst="rect">
            <a:avLst/>
          </a:prstGeom>
        </p:spPr>
      </p:pic>
      <p:pic>
        <p:nvPicPr>
          <p:cNvPr id="10" name="Рисунок 10" descr="Изображение выглядит как текст, письмо&#10;&#10;Автоматически созданное описание">
            <a:extLst>
              <a:ext uri="{FF2B5EF4-FFF2-40B4-BE49-F238E27FC236}">
                <a16:creationId xmlns:a16="http://schemas.microsoft.com/office/drawing/2014/main" id="{CD304EC7-1D06-7DB0-CCFB-48E0B562B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105" y="876411"/>
            <a:ext cx="2552700" cy="3289825"/>
          </a:xfrm>
          <a:prstGeom prst="rect">
            <a:avLst/>
          </a:prstGeom>
        </p:spPr>
      </p:pic>
      <p:pic>
        <p:nvPicPr>
          <p:cNvPr id="12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1E31DA9-79F8-A011-CD85-74410DB7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0135" y="4051296"/>
            <a:ext cx="3975847" cy="26774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1F591D-95AC-244D-67C1-B1E8E65377F3}"/>
              </a:ext>
            </a:extLst>
          </p:cNvPr>
          <p:cNvSpPr txBox="1"/>
          <p:nvPr/>
        </p:nvSpPr>
        <p:spPr>
          <a:xfrm>
            <a:off x="4264959" y="5071782"/>
            <a:ext cx="357243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/>
              <a:t>"</a:t>
            </a:r>
            <a:r>
              <a:rPr lang="en-US" i="1" dirty="0" err="1"/>
              <a:t>Умрешь</a:t>
            </a:r>
            <a:r>
              <a:rPr lang="en-US" i="1" dirty="0"/>
              <a:t> - </a:t>
            </a:r>
            <a:r>
              <a:rPr lang="en-US" i="1" dirty="0" err="1"/>
              <a:t>начнешь</a:t>
            </a:r>
            <a:r>
              <a:rPr lang="en-US" i="1" dirty="0"/>
              <a:t> </a:t>
            </a:r>
            <a:r>
              <a:rPr lang="en-US" i="1" dirty="0" err="1"/>
              <a:t>опять</a:t>
            </a:r>
            <a:r>
              <a:rPr lang="en-US" i="1" dirty="0"/>
              <a:t> </a:t>
            </a:r>
            <a:r>
              <a:rPr lang="en-US" i="1" dirty="0" err="1"/>
              <a:t>сначала</a:t>
            </a:r>
            <a:r>
              <a:rPr lang="en-US" i="1" dirty="0"/>
              <a:t> И </a:t>
            </a:r>
            <a:r>
              <a:rPr lang="en-US" i="1" dirty="0" err="1"/>
              <a:t>повторится</a:t>
            </a:r>
            <a:r>
              <a:rPr lang="en-US" i="1" dirty="0"/>
              <a:t> </a:t>
            </a:r>
            <a:r>
              <a:rPr lang="en-US" i="1" dirty="0" err="1"/>
              <a:t>всё</a:t>
            </a:r>
            <a:r>
              <a:rPr lang="en-US" i="1" dirty="0"/>
              <a:t>, </a:t>
            </a:r>
            <a:r>
              <a:rPr lang="en-US" i="1" dirty="0" err="1"/>
              <a:t>как</a:t>
            </a:r>
            <a:r>
              <a:rPr lang="en-US" i="1" dirty="0"/>
              <a:t> </a:t>
            </a:r>
            <a:r>
              <a:rPr lang="en-US" i="1" dirty="0" err="1"/>
              <a:t>встарь</a:t>
            </a:r>
            <a:r>
              <a:rPr lang="en-US" i="1" dirty="0"/>
              <a:t>: </a:t>
            </a:r>
            <a:r>
              <a:rPr lang="en-US" i="1" dirty="0" err="1"/>
              <a:t>Ночь</a:t>
            </a:r>
            <a:r>
              <a:rPr lang="en-US" i="1" dirty="0"/>
              <a:t>, </a:t>
            </a:r>
            <a:r>
              <a:rPr lang="en-US" i="1" dirty="0" err="1"/>
              <a:t>ледяная</a:t>
            </a:r>
            <a:r>
              <a:rPr lang="en-US" i="1" dirty="0"/>
              <a:t> </a:t>
            </a:r>
            <a:r>
              <a:rPr lang="en-US" i="1" dirty="0" err="1"/>
              <a:t>рябь</a:t>
            </a:r>
            <a:r>
              <a:rPr lang="en-US" i="1" dirty="0"/>
              <a:t> </a:t>
            </a:r>
            <a:r>
              <a:rPr lang="en-US" i="1" dirty="0" err="1"/>
              <a:t>канала</a:t>
            </a:r>
            <a:r>
              <a:rPr lang="en-US" i="1" dirty="0"/>
              <a:t>, </a:t>
            </a:r>
            <a:r>
              <a:rPr lang="en-US" i="1" dirty="0" err="1"/>
              <a:t>Аптека</a:t>
            </a:r>
            <a:r>
              <a:rPr lang="en-US" i="1" dirty="0"/>
              <a:t>, </a:t>
            </a:r>
            <a:r>
              <a:rPr lang="en-US" i="1" dirty="0" err="1"/>
              <a:t>улица</a:t>
            </a:r>
            <a:r>
              <a:rPr lang="en-US" i="1" dirty="0"/>
              <a:t>, </a:t>
            </a:r>
            <a:r>
              <a:rPr lang="en-US" i="1" dirty="0" err="1"/>
              <a:t>фонарь</a:t>
            </a:r>
            <a:r>
              <a:rPr lang="en-US" i="1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2194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EBD63AD-33A9-4D22-9A5B-438B663EC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AD9CC4-644A-42E5-A6A6-082517FA63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8" y="0"/>
            <a:ext cx="6096001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4D0FF-C0CC-22CC-8EAC-773FB969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94" y="-329947"/>
            <a:ext cx="4741045" cy="1022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ДАНО СУДЬБОЙ</a:t>
            </a:r>
          </a:p>
        </p:txBody>
      </p:sp>
      <p:pic>
        <p:nvPicPr>
          <p:cNvPr id="3" name="Рисунок 3" descr="Изображение выглядит как текст, человек, стол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4A5EF90-9A48-8D6F-20CE-BE10C9575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1" r="23498" b="-2"/>
          <a:stretch/>
        </p:blipFill>
        <p:spPr>
          <a:xfrm>
            <a:off x="685801" y="685800"/>
            <a:ext cx="4724400" cy="5486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E54043-178A-5E96-4C23-6834DA10A030}"/>
              </a:ext>
            </a:extLst>
          </p:cNvPr>
          <p:cNvSpPr txBox="1"/>
          <p:nvPr/>
        </p:nvSpPr>
        <p:spPr>
          <a:xfrm>
            <a:off x="6096052" y="786212"/>
            <a:ext cx="6076734" cy="4471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285750" indent="-285750">
              <a:spcAft>
                <a:spcPts val="600"/>
              </a:spcAft>
              <a:buSzPct val="70000"/>
              <a:buFont typeface="Wingdings"/>
              <a:buChar char="v"/>
            </a:pPr>
            <a:r>
              <a:rPr lang="en-US" i="1" dirty="0">
                <a:solidFill>
                  <a:schemeClr val="tx2"/>
                </a:solidFill>
                <a:latin typeface="+mj-lt"/>
              </a:rPr>
              <a:t>"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Проживем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жизнь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с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достоинством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поддерживая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все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созидательное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и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противостоя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всему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разрушительному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что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есть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в </a:t>
            </a:r>
            <a:r>
              <a:rPr lang="en-US" i="1" dirty="0" err="1">
                <a:solidFill>
                  <a:schemeClr val="tx2"/>
                </a:solidFill>
                <a:latin typeface="+mj-lt"/>
              </a:rPr>
              <a:t>жизни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!"</a:t>
            </a:r>
            <a:endParaRPr lang="ru-RU" i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1DEC1F-4CC4-433E-6369-A5C06D12705F}"/>
              </a:ext>
            </a:extLst>
          </p:cNvPr>
          <p:cNvSpPr txBox="1"/>
          <p:nvPr/>
        </p:nvSpPr>
        <p:spPr>
          <a:xfrm>
            <a:off x="6091518" y="4208929"/>
            <a:ext cx="611616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/>
              <a:t>"</a:t>
            </a:r>
            <a:r>
              <a:rPr lang="en-US" b="1" i="1" dirty="0" err="1"/>
              <a:t>Будьте</a:t>
            </a:r>
            <a:r>
              <a:rPr lang="en-US" b="1" i="1" dirty="0"/>
              <a:t> </a:t>
            </a:r>
            <a:r>
              <a:rPr lang="en-US" b="1" i="1" dirty="0" err="1"/>
              <a:t>хорошим</a:t>
            </a:r>
            <a:r>
              <a:rPr lang="en-US" b="1" i="1" dirty="0"/>
              <a:t>, </a:t>
            </a:r>
            <a:r>
              <a:rPr lang="en-US" b="1" i="1" dirty="0" err="1"/>
              <a:t>честным</a:t>
            </a:r>
            <a:r>
              <a:rPr lang="en-US" b="1" i="1" dirty="0"/>
              <a:t>, </a:t>
            </a:r>
            <a:r>
              <a:rPr lang="en-US" b="1" i="1" dirty="0" err="1"/>
              <a:t>прямым</a:t>
            </a:r>
            <a:r>
              <a:rPr lang="en-US" b="1" i="1" dirty="0"/>
              <a:t> и </a:t>
            </a:r>
            <a:r>
              <a:rPr lang="en-US" b="1" i="1" dirty="0" err="1"/>
              <a:t>добрым</a:t>
            </a:r>
            <a:r>
              <a:rPr lang="en-US" b="1" i="1" dirty="0"/>
              <a:t> </a:t>
            </a:r>
            <a:r>
              <a:rPr lang="en-US" b="1" i="1" dirty="0" err="1"/>
              <a:t>товарищем</a:t>
            </a:r>
            <a:r>
              <a:rPr lang="en-US" b="1" i="1" dirty="0"/>
              <a:t>, </a:t>
            </a:r>
            <a:r>
              <a:rPr lang="en-US" b="1" i="1" dirty="0" err="1"/>
              <a:t>именно</a:t>
            </a:r>
            <a:r>
              <a:rPr lang="en-US" b="1" i="1" dirty="0"/>
              <a:t> </a:t>
            </a:r>
            <a:r>
              <a:rPr lang="en-US" b="1" i="1" dirty="0" err="1"/>
              <a:t>товарищем</a:t>
            </a:r>
            <a:r>
              <a:rPr lang="en-US" b="1" i="1" dirty="0"/>
              <a:t>. </a:t>
            </a:r>
            <a:endParaRPr lang="ru-RU" b="1" i="1"/>
          </a:p>
          <a:p>
            <a:pPr algn="ctr"/>
            <a:r>
              <a:rPr lang="en-US" b="1" i="1" dirty="0" err="1"/>
              <a:t>Это</a:t>
            </a:r>
            <a:r>
              <a:rPr lang="en-US" b="1" i="1" dirty="0"/>
              <a:t> </a:t>
            </a:r>
            <a:r>
              <a:rPr lang="en-US" b="1" i="1" dirty="0" err="1"/>
              <a:t>запоминается</a:t>
            </a:r>
            <a:r>
              <a:rPr lang="en-US" b="1" i="1" dirty="0"/>
              <a:t> </a:t>
            </a:r>
            <a:r>
              <a:rPr lang="en-US" b="1" i="1" dirty="0" err="1"/>
              <a:t>на</a:t>
            </a:r>
            <a:r>
              <a:rPr lang="en-US" b="1" i="1" dirty="0"/>
              <a:t> </a:t>
            </a:r>
            <a:r>
              <a:rPr lang="en-US" b="1" i="1" dirty="0" err="1"/>
              <a:t>всю</a:t>
            </a:r>
            <a:r>
              <a:rPr lang="en-US" b="1" i="1" dirty="0"/>
              <a:t> </a:t>
            </a:r>
            <a:r>
              <a:rPr lang="en-US" b="1" i="1" dirty="0" err="1"/>
              <a:t>жизнь</a:t>
            </a:r>
            <a:r>
              <a:rPr lang="en-US" b="1" i="1" dirty="0"/>
              <a:t>!"</a:t>
            </a:r>
            <a:endParaRPr lang="ru-RU" dirty="0"/>
          </a:p>
        </p:txBody>
      </p:sp>
      <p:pic>
        <p:nvPicPr>
          <p:cNvPr id="12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12016475-51B4-5A4C-5A9C-A91C3558F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202" y="2071282"/>
            <a:ext cx="1904599" cy="19045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3396F6-3EE8-4D6C-97D4-A693A2AAEC31}"/>
              </a:ext>
            </a:extLst>
          </p:cNvPr>
          <p:cNvSpPr txBox="1"/>
          <p:nvPr/>
        </p:nvSpPr>
        <p:spPr>
          <a:xfrm>
            <a:off x="6091517" y="5587252"/>
            <a:ext cx="591446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i="1" dirty="0"/>
              <a:t>В </a:t>
            </a:r>
            <a:r>
              <a:rPr lang="en-US" i="1" dirty="0" err="1"/>
              <a:t>жизни</a:t>
            </a:r>
            <a:r>
              <a:rPr lang="en-US" i="1" dirty="0"/>
              <a:t> </a:t>
            </a:r>
            <a:r>
              <a:rPr lang="en-US" i="1" dirty="0" err="1"/>
              <a:t>есть</a:t>
            </a:r>
            <a:r>
              <a:rPr lang="en-US" i="1" dirty="0"/>
              <a:t> </a:t>
            </a:r>
            <a:r>
              <a:rPr lang="en-US" i="1" dirty="0" err="1"/>
              <a:t>какой-то</a:t>
            </a:r>
            <a:r>
              <a:rPr lang="en-US" i="1" dirty="0"/>
              <a:t> </a:t>
            </a:r>
            <a:r>
              <a:rPr lang="en-US" i="1" dirty="0" err="1"/>
              <a:t>уровень</a:t>
            </a:r>
            <a:r>
              <a:rPr lang="en-US" i="1" dirty="0"/>
              <a:t> </a:t>
            </a:r>
            <a:r>
              <a:rPr lang="en-US" i="1" dirty="0" err="1"/>
              <a:t>счастья</a:t>
            </a:r>
            <a:r>
              <a:rPr lang="en-US" i="1" dirty="0"/>
              <a:t>, </a:t>
            </a:r>
            <a:r>
              <a:rPr lang="en-US" i="1" dirty="0" err="1"/>
              <a:t>от</a:t>
            </a:r>
            <a:r>
              <a:rPr lang="en-US" i="1" dirty="0"/>
              <a:t> </a:t>
            </a:r>
            <a:r>
              <a:rPr lang="en-US" i="1" dirty="0" err="1"/>
              <a:t>которого</a:t>
            </a:r>
            <a:r>
              <a:rPr lang="en-US" i="1" dirty="0"/>
              <a:t> </a:t>
            </a:r>
            <a:r>
              <a:rPr lang="en-US" i="1" dirty="0" err="1"/>
              <a:t>мы</a:t>
            </a:r>
            <a:r>
              <a:rPr lang="en-US" i="1" dirty="0"/>
              <a:t> </a:t>
            </a:r>
            <a:r>
              <a:rPr lang="en-US" i="1" dirty="0" err="1"/>
              <a:t>ведем</a:t>
            </a:r>
            <a:r>
              <a:rPr lang="en-US" i="1" dirty="0"/>
              <a:t> </a:t>
            </a:r>
            <a:r>
              <a:rPr lang="en-US" i="1" dirty="0" err="1"/>
              <a:t>отсчет</a:t>
            </a:r>
            <a:r>
              <a:rPr lang="en-US" i="1" dirty="0"/>
              <a:t>, </a:t>
            </a:r>
            <a:r>
              <a:rPr lang="en-US" i="1" dirty="0" err="1"/>
              <a:t>как</a:t>
            </a:r>
            <a:r>
              <a:rPr lang="en-US" i="1" dirty="0"/>
              <a:t> </a:t>
            </a:r>
            <a:r>
              <a:rPr lang="en-US" i="1" dirty="0" err="1"/>
              <a:t>ведем</a:t>
            </a:r>
            <a:r>
              <a:rPr lang="en-US" i="1" dirty="0"/>
              <a:t> </a:t>
            </a:r>
            <a:r>
              <a:rPr lang="en-US" i="1" dirty="0" err="1"/>
              <a:t>отсчет</a:t>
            </a:r>
            <a:r>
              <a:rPr lang="en-US" i="1" dirty="0"/>
              <a:t> </a:t>
            </a:r>
            <a:r>
              <a:rPr lang="en-US" i="1" dirty="0" err="1"/>
              <a:t>высоты</a:t>
            </a:r>
            <a:r>
              <a:rPr lang="en-US" i="1" dirty="0"/>
              <a:t> </a:t>
            </a:r>
            <a:r>
              <a:rPr lang="en-US" i="1" dirty="0" err="1"/>
              <a:t>от</a:t>
            </a:r>
            <a:r>
              <a:rPr lang="en-US" i="1" dirty="0"/>
              <a:t> </a:t>
            </a:r>
            <a:r>
              <a:rPr lang="en-US" i="1" dirty="0" err="1"/>
              <a:t>уровня</a:t>
            </a:r>
            <a:r>
              <a:rPr lang="en-US" i="1" dirty="0"/>
              <a:t> </a:t>
            </a:r>
            <a:r>
              <a:rPr lang="en-US" i="1" dirty="0" err="1"/>
              <a:t>моря</a:t>
            </a:r>
            <a:r>
              <a:rPr lang="en-US" i="1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23776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4F7DA-DBEF-A18E-9528-809F19E2E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095" y="-367829"/>
            <a:ext cx="9946341" cy="1371600"/>
          </a:xfrm>
        </p:spPr>
        <p:txBody>
          <a:bodyPr/>
          <a:lstStyle/>
          <a:p>
            <a:r>
              <a:rPr lang="ru-RU" dirty="0"/>
              <a:t>ОСВОБОДИТЬ СВОЕ ВРЕМЯ ОТ ПУСТИКОВ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C94B3-3692-1C0A-EE50-CBA148B9481F}"/>
              </a:ext>
            </a:extLst>
          </p:cNvPr>
          <p:cNvSpPr txBox="1"/>
          <p:nvPr/>
        </p:nvSpPr>
        <p:spPr>
          <a:xfrm>
            <a:off x="-116541" y="1609165"/>
            <a:ext cx="58696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i="1" dirty="0" err="1"/>
              <a:t>Что</a:t>
            </a:r>
            <a:r>
              <a:rPr lang="en-US" i="1" dirty="0"/>
              <a:t> </a:t>
            </a:r>
            <a:r>
              <a:rPr lang="en-US" i="1" dirty="0" err="1"/>
              <a:t>же</a:t>
            </a:r>
            <a:r>
              <a:rPr lang="en-US" i="1" dirty="0"/>
              <a:t> </a:t>
            </a:r>
            <a:r>
              <a:rPr lang="en-US" i="1" dirty="0" err="1"/>
              <a:t>такое</a:t>
            </a:r>
            <a:r>
              <a:rPr lang="en-US" i="1" dirty="0"/>
              <a:t> </a:t>
            </a:r>
            <a:r>
              <a:rPr lang="en-US" i="1" dirty="0" err="1"/>
              <a:t>школа</a:t>
            </a:r>
            <a:r>
              <a:rPr lang="en-US" i="1" dirty="0"/>
              <a:t>? </a:t>
            </a:r>
            <a:r>
              <a:rPr lang="en-US" i="1" dirty="0" err="1"/>
              <a:t>Это</a:t>
            </a:r>
            <a:r>
              <a:rPr lang="en-US" i="1" dirty="0"/>
              <a:t>, </a:t>
            </a:r>
            <a:r>
              <a:rPr lang="en-US" i="1" dirty="0" err="1"/>
              <a:t>прежде</a:t>
            </a:r>
            <a:r>
              <a:rPr lang="en-US" i="1" dirty="0"/>
              <a:t> </a:t>
            </a:r>
            <a:r>
              <a:rPr lang="en-US" i="1" dirty="0" err="1"/>
              <a:t>всего</a:t>
            </a:r>
            <a:r>
              <a:rPr lang="en-US" i="1" dirty="0"/>
              <a:t>, </a:t>
            </a:r>
            <a:r>
              <a:rPr lang="en-US" i="1" dirty="0" err="1"/>
              <a:t>воспитательное</a:t>
            </a:r>
            <a:r>
              <a:rPr lang="en-US" i="1" dirty="0"/>
              <a:t> </a:t>
            </a:r>
            <a:r>
              <a:rPr lang="en-US" i="1" dirty="0" err="1"/>
              <a:t>учреждение</a:t>
            </a:r>
            <a:r>
              <a:rPr lang="en-US" i="1" dirty="0"/>
              <a:t>… </a:t>
            </a:r>
            <a:endParaRPr lang="en-US"/>
          </a:p>
        </p:txBody>
      </p:sp>
      <p:pic>
        <p:nvPicPr>
          <p:cNvPr id="4" name="Рисунок 4" descr="Изображение выглядит как человек, сидящий&#10;&#10;Автоматически созданное описание">
            <a:extLst>
              <a:ext uri="{FF2B5EF4-FFF2-40B4-BE49-F238E27FC236}">
                <a16:creationId xmlns:a16="http://schemas.microsoft.com/office/drawing/2014/main" id="{1F3DF954-0C62-AC48-5FAA-5E137222C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931" y="1103689"/>
            <a:ext cx="4020671" cy="51772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E2DF1E-2CDD-B2A4-ADEE-F7FDE3E33FA0}"/>
              </a:ext>
            </a:extLst>
          </p:cNvPr>
          <p:cNvSpPr txBox="1"/>
          <p:nvPr/>
        </p:nvSpPr>
        <p:spPr>
          <a:xfrm>
            <a:off x="8097370" y="1609165"/>
            <a:ext cx="38974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i="1" dirty="0"/>
              <a:t>«</a:t>
            </a:r>
            <a:r>
              <a:rPr lang="en-US" i="1" dirty="0" err="1"/>
              <a:t>Познайте</a:t>
            </a:r>
            <a:r>
              <a:rPr lang="en-US" i="1" dirty="0"/>
              <a:t> </a:t>
            </a:r>
            <a:r>
              <a:rPr lang="en-US" i="1" dirty="0" err="1"/>
              <a:t>самого</a:t>
            </a:r>
            <a:r>
              <a:rPr lang="en-US" i="1" dirty="0"/>
              <a:t> </a:t>
            </a:r>
            <a:r>
              <a:rPr lang="en-US" i="1" dirty="0" err="1"/>
              <a:t>себя</a:t>
            </a:r>
            <a:r>
              <a:rPr lang="en-US" i="1" dirty="0"/>
              <a:t>» и </a:t>
            </a:r>
            <a:r>
              <a:rPr lang="en-US" i="1" dirty="0" err="1"/>
              <a:t>действуйте</a:t>
            </a:r>
            <a:r>
              <a:rPr lang="en-US" i="1" dirty="0"/>
              <a:t> в </a:t>
            </a:r>
            <a:r>
              <a:rPr lang="en-US" i="1" dirty="0" err="1"/>
              <a:t>жизни</a:t>
            </a:r>
            <a:r>
              <a:rPr lang="en-US" i="1" dirty="0"/>
              <a:t> </a:t>
            </a:r>
            <a:r>
              <a:rPr lang="en-US" i="1" dirty="0" err="1"/>
              <a:t>сообразно</a:t>
            </a:r>
            <a:r>
              <a:rPr lang="en-US" i="1" dirty="0"/>
              <a:t>! </a:t>
            </a:r>
            <a:endParaRPr lang="en-US"/>
          </a:p>
        </p:txBody>
      </p:sp>
      <p:pic>
        <p:nvPicPr>
          <p:cNvPr id="8" name="Рисунок 8" descr="Изображение выглядит как текст, штриховой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121BB32F-6D6E-5832-D9EA-DCE865676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82" y="4106335"/>
            <a:ext cx="2743200" cy="1626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E51E41-AC2E-EB9C-93C0-E8069F05774C}"/>
              </a:ext>
            </a:extLst>
          </p:cNvPr>
          <p:cNvSpPr txBox="1"/>
          <p:nvPr/>
        </p:nvSpPr>
        <p:spPr>
          <a:xfrm>
            <a:off x="219635" y="5744135"/>
            <a:ext cx="38525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КНИГУ ЗАМЕНИТЬ НИЧЕМ НЕЛЬЗЯ!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A35137-E39F-F6C1-63C1-D9AC07492B9B}"/>
              </a:ext>
            </a:extLst>
          </p:cNvPr>
          <p:cNvSpPr txBox="1"/>
          <p:nvPr/>
        </p:nvSpPr>
        <p:spPr>
          <a:xfrm>
            <a:off x="7436224" y="5587253"/>
            <a:ext cx="467061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"</a:t>
            </a:r>
            <a:r>
              <a:rPr lang="en-US" i="1" dirty="0" err="1"/>
              <a:t>Человек</a:t>
            </a:r>
            <a:r>
              <a:rPr lang="en-US" i="1" dirty="0"/>
              <a:t> </a:t>
            </a:r>
            <a:r>
              <a:rPr lang="en-US" i="1" dirty="0" err="1"/>
              <a:t>всегда</a:t>
            </a:r>
            <a:r>
              <a:rPr lang="en-US" i="1" dirty="0"/>
              <a:t> </a:t>
            </a:r>
            <a:r>
              <a:rPr lang="en-US" i="1" dirty="0" err="1"/>
              <a:t>хотел</a:t>
            </a:r>
            <a:r>
              <a:rPr lang="en-US" i="1" dirty="0"/>
              <a:t> </a:t>
            </a:r>
            <a:r>
              <a:rPr lang="en-US" i="1" dirty="0" err="1"/>
              <a:t>остаться</a:t>
            </a:r>
            <a:r>
              <a:rPr lang="en-US" i="1" dirty="0"/>
              <a:t> с </a:t>
            </a:r>
            <a:r>
              <a:rPr lang="en-US" i="1" dirty="0" err="1"/>
              <a:t>книгой</a:t>
            </a:r>
            <a:r>
              <a:rPr lang="en-US" i="1" dirty="0"/>
              <a:t> </a:t>
            </a:r>
            <a:r>
              <a:rPr lang="en-US" i="1" dirty="0" err="1"/>
              <a:t>наедине</a:t>
            </a:r>
            <a:r>
              <a:rPr lang="en-US" i="1" dirty="0"/>
              <a:t> — </a:t>
            </a:r>
            <a:r>
              <a:rPr lang="en-US" i="1" dirty="0" err="1"/>
              <a:t>как</a:t>
            </a:r>
            <a:r>
              <a:rPr lang="en-US" i="1" dirty="0"/>
              <a:t> с </a:t>
            </a:r>
            <a:r>
              <a:rPr lang="en-US" i="1" dirty="0" err="1"/>
              <a:t>самым</a:t>
            </a:r>
            <a:r>
              <a:rPr lang="en-US" i="1" dirty="0"/>
              <a:t> </a:t>
            </a:r>
            <a:r>
              <a:rPr lang="en-US" i="1" dirty="0" err="1"/>
              <a:t>доверительным</a:t>
            </a:r>
            <a:r>
              <a:rPr lang="en-US" i="1" dirty="0"/>
              <a:t>, </a:t>
            </a:r>
            <a:r>
              <a:rPr lang="en-US" i="1" dirty="0" err="1"/>
              <a:t>самым</a:t>
            </a:r>
            <a:r>
              <a:rPr lang="en-US" i="1" dirty="0"/>
              <a:t> </a:t>
            </a:r>
            <a:r>
              <a:rPr lang="en-US" i="1" dirty="0" err="1"/>
              <a:t>близким</a:t>
            </a:r>
            <a:r>
              <a:rPr lang="en-US" i="1" dirty="0"/>
              <a:t> </a:t>
            </a:r>
            <a:r>
              <a:rPr lang="en-US" i="1" dirty="0" err="1"/>
              <a:t>собеседником</a:t>
            </a:r>
            <a:r>
              <a:rPr lang="en-US" i="1" dirty="0"/>
              <a:t>. И в </a:t>
            </a:r>
            <a:r>
              <a:rPr lang="en-US" i="1" dirty="0" err="1"/>
              <a:t>этом</a:t>
            </a:r>
            <a:r>
              <a:rPr lang="en-US" i="1" dirty="0"/>
              <a:t> </a:t>
            </a:r>
            <a:r>
              <a:rPr lang="en-US" i="1" dirty="0" err="1"/>
              <a:t>великое</a:t>
            </a:r>
            <a:r>
              <a:rPr lang="en-US" i="1" dirty="0"/>
              <a:t> </a:t>
            </a:r>
            <a:r>
              <a:rPr lang="en-US" i="1" dirty="0" err="1"/>
              <a:t>преимущество</a:t>
            </a:r>
            <a:r>
              <a:rPr lang="en-US" i="1" dirty="0"/>
              <a:t> </a:t>
            </a:r>
            <a:r>
              <a:rPr lang="en-US" i="1" dirty="0" err="1"/>
              <a:t>книги</a:t>
            </a:r>
            <a:r>
              <a:rPr lang="en-US" i="1" dirty="0"/>
              <a:t>."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99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5">
            <a:extLst>
              <a:ext uri="{FF2B5EF4-FFF2-40B4-BE49-F238E27FC236}">
                <a16:creationId xmlns:a16="http://schemas.microsoft.com/office/drawing/2014/main" id="{38E646A7-D148-4320-A501-0291AA75AC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799"/>
            <a:ext cx="10820400" cy="1371601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66DAF-DF88-E38E-DCF4-9FDA029F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045" y="947223"/>
            <a:ext cx="9394874" cy="9284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ДЕСЯТЬ ЗАПОВЕДЕЙ ЧЕЛОВЕЧНОСТИ</a:t>
            </a:r>
          </a:p>
        </p:txBody>
      </p:sp>
      <p:graphicFrame>
        <p:nvGraphicFramePr>
          <p:cNvPr id="31" name="TextBox 4">
            <a:extLst>
              <a:ext uri="{FF2B5EF4-FFF2-40B4-BE49-F238E27FC236}">
                <a16:creationId xmlns:a16="http://schemas.microsoft.com/office/drawing/2014/main" id="{2B2A7BB7-B6DD-FF9F-14F2-EDD811ECDA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943804"/>
              </p:ext>
            </p:extLst>
          </p:nvPr>
        </p:nvGraphicFramePr>
        <p:xfrm>
          <a:off x="685800" y="3796975"/>
          <a:ext cx="10820400" cy="3475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82" name="Рисунок 482" descr="Изображение выглядит как человек, очки, ношение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5AEB3A33-A8A7-6B1C-9FAA-AC7D0F0E01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933" y="2197883"/>
            <a:ext cx="2743200" cy="18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5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Широкоэкранный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Goudy Old Style</vt:lpstr>
      <vt:lpstr>Wingdings</vt:lpstr>
      <vt:lpstr>ClassicFrameVTI</vt:lpstr>
      <vt:lpstr>РАЗДУМЬЯ</vt:lpstr>
      <vt:lpstr>Презентация PowerPoint</vt:lpstr>
      <vt:lpstr>«Я вспоминаю...»</vt:lpstr>
      <vt:lpstr>Нравственные вершины </vt:lpstr>
      <vt:lpstr>«КУЛЬТУРНАЯ ПАМЯТЬ»</vt:lpstr>
      <vt:lpstr>О поле, поле…  КРАСОТА СПАСЕТ ЧЕЛОВЕЧЕСТВО </vt:lpstr>
      <vt:lpstr>ГОРОД НА ЗЕМЛЕ </vt:lpstr>
      <vt:lpstr>СЛОВЕСНЫЙ МИР В ЦВЕТЕ</vt:lpstr>
      <vt:lpstr>И ВЕТВИ, И КОРНИ РУССКИЙ СЕВЕР</vt:lpstr>
      <vt:lpstr>О ВОСПИТАНИИ  ПАТРИОТИЗМА</vt:lpstr>
      <vt:lpstr>ПУТИ, ОСТАВЛЕННЫЕ НАМ</vt:lpstr>
      <vt:lpstr>ДАНО СУДЬБОЙ</vt:lpstr>
      <vt:lpstr>ОСВОБОДИТЬ СВОЕ ВРЕМЯ ОТ ПУСТИКОВ</vt:lpstr>
      <vt:lpstr>ДЕСЯТЬ ЗАПОВЕДЕЙ ЧЕЛОВЕЧНОСТИ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лор</dc:title>
  <dc:creator>user</dc:creator>
  <cp:lastModifiedBy>user</cp:lastModifiedBy>
  <cp:revision>234</cp:revision>
  <dcterms:created xsi:type="dcterms:W3CDTF">2023-03-15T14:18:46Z</dcterms:created>
  <dcterms:modified xsi:type="dcterms:W3CDTF">2023-03-22T04:12:13Z</dcterms:modified>
</cp:coreProperties>
</file>