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4" d="100"/>
          <a:sy n="44" d="100"/>
        </p:scale>
        <p:origin x="84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AC7CF8-F22D-4553-8D59-9264FC064B66}" type="datetimeFigureOut">
              <a:rPr lang="ru-RU" smtClean="0"/>
              <a:t>03.03.2023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5BA6D0-1E41-49A3-BF77-EC76502981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56542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5BA6D0-1E41-49A3-BF77-EC76502981A7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42942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B8AD64-4C6C-45A2-BB52-F5E1E73142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5259D90-B303-4170-8BCD-5C39170649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CB63372-810F-4106-889A-5E9192447E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A1AD9-49DE-4684-AA2B-43583D5E7170}" type="datetimeFigureOut">
              <a:rPr lang="ru-RU" smtClean="0"/>
              <a:t>03.03.2023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FCE4285-09E7-4FFB-A703-6C05BC1676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6BB5E31-52F0-4493-8D93-597815C572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EDED8-9A74-47AA-9789-E6FEFBEF42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99381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8253D1-C560-4C9C-9D4D-B12C5357C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BA17D3A-9071-49C1-8041-663B677E72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D2BACDB-7D3E-485C-A5D0-DBF80F381A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A1AD9-49DE-4684-AA2B-43583D5E7170}" type="datetimeFigureOut">
              <a:rPr lang="ru-RU" smtClean="0"/>
              <a:t>03.03.2023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EF169F8-BBB4-40CA-879A-7AF28563D8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A12A67E-AC75-46E2-A413-C29C393FB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EDED8-9A74-47AA-9789-E6FEFBEF42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98966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C9C0A0-A674-478A-B384-E8F89A1E1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B9E5D11-2BCB-4E24-A0CF-FA363B6B37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79E8ECE-3574-4EC2-9F7C-8F6D37D306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A1AD9-49DE-4684-AA2B-43583D5E7170}" type="datetimeFigureOut">
              <a:rPr lang="ru-RU" smtClean="0"/>
              <a:t>03.03.2023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04A5F5F-336D-42A1-8724-D3DBE0DDE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8F62A74-15C6-4DDB-A025-1512160C5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EDED8-9A74-47AA-9789-E6FEFBEF42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23086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F6BF47-4811-4295-8A4E-FEBDE693A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54ECDBC-0558-4A0B-AF41-DB5CBFB3C0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A6DBD9C-0D4D-4560-8048-C468D8955F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2D97356-345A-4DA7-A8F0-54E9B79B18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A1AD9-49DE-4684-AA2B-43583D5E7170}" type="datetimeFigureOut">
              <a:rPr lang="ru-RU" smtClean="0"/>
              <a:t>03.03.2023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8DE8FB9-CE8A-4516-8692-32B30EAAA1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4EAB409-B062-4BF4-A7C6-89967D0715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EDED8-9A74-47AA-9789-E6FEFBEF42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6706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9A7570-F1E6-4B4A-BBC1-39A242D122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B5394A2-CFA7-4FCB-BD50-CA6C9F2499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EE81B01-DF71-4ECA-A540-9774A0A240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7DB3953-7257-457A-865A-8936C23848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CE70E0C-6303-424C-897D-7E5B9EE9AF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453E38B-6F4F-4DE3-89CF-6670A9D5C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A1AD9-49DE-4684-AA2B-43583D5E7170}" type="datetimeFigureOut">
              <a:rPr lang="ru-RU" smtClean="0"/>
              <a:t>03.03.2023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EDE66FD0-D1C1-4262-B976-86BCCC506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26935B9-F888-4926-BC0C-44CE55EB6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EDED8-9A74-47AA-9789-E6FEFBEF42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51212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F9749D-392B-4173-B94B-2F4033CFE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CD73216-1139-4DC1-89FF-FD5FDE1F04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A1AD9-49DE-4684-AA2B-43583D5E7170}" type="datetimeFigureOut">
              <a:rPr lang="ru-RU" smtClean="0"/>
              <a:t>03.03.2023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CD9EA7B-F5B5-42FA-8E6A-C1DBA68A20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16E7328-1AC1-43EB-982C-61C874DB0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EDED8-9A74-47AA-9789-E6FEFBEF42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91320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16A4B92-CFBA-47B1-9662-7805516EF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A1AD9-49DE-4684-AA2B-43583D5E7170}" type="datetimeFigureOut">
              <a:rPr lang="ru-RU" smtClean="0"/>
              <a:t>03.03.2023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2CCFBF8-9C32-4724-B907-D85B5ED725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6BA58FD-F09F-4C26-85B8-0F7D8E7CF7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EDED8-9A74-47AA-9789-E6FEFBEF42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43258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97A60C-6DA7-4FBE-8022-0ECD1822C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083DAF6-AC4A-4ABF-A094-590276D056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3AACB1F-BD87-4299-9E6F-BF78C8857D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796FA82-CC5E-4420-8BF2-08D86BC6F5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A1AD9-49DE-4684-AA2B-43583D5E7170}" type="datetimeFigureOut">
              <a:rPr lang="ru-RU" smtClean="0"/>
              <a:t>03.03.2023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6B1E391-02D4-4CE6-BC5B-8DE517E8D3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B6A93D2-D8FA-48A9-A472-D1A243CC8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EDED8-9A74-47AA-9789-E6FEFBEF42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5475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B2F41D-A2C1-440F-B1C6-A9D88E9068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D54904E-A553-4E90-B51F-D557B516E2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4CAAD03-EEDD-4765-9B0F-682CE82246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3B05DEF-5991-401A-81E3-851B5809CA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A1AD9-49DE-4684-AA2B-43583D5E7170}" type="datetimeFigureOut">
              <a:rPr lang="ru-RU" smtClean="0"/>
              <a:t>03.03.2023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0E529FC-C4E3-46B4-94E0-CB146C30E6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F7F4A12-75BD-4681-BEE1-2D678E9E6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EDED8-9A74-47AA-9789-E6FEFBEF42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50503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A3D905-D178-4B4C-A353-950AE0DFBA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8B0D922-655D-4179-B625-1F6F2EBE22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DC30A25-B6C9-4F83-9469-0A5791C35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A1AD9-49DE-4684-AA2B-43583D5E7170}" type="datetimeFigureOut">
              <a:rPr lang="ru-RU" smtClean="0"/>
              <a:t>03.03.2023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9FAB0D7-B97C-4C9E-BBFD-57BAEE5358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5820E18-5329-48EE-A2F0-619D90708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EDED8-9A74-47AA-9789-E6FEFBEF42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4673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3A0BDCF-B4AE-4EF1-AC99-D41298CA71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0E06C75-50BB-4310-AFA3-DF9FE65149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02B77AF-7360-4326-B330-05C2AF184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A1AD9-49DE-4684-AA2B-43583D5E7170}" type="datetimeFigureOut">
              <a:rPr lang="ru-RU" smtClean="0"/>
              <a:t>03.03.2023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82110AE-D98F-40E1-AF26-03544015D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B0F1211-4BA9-4FB5-8E20-50B8A28B6B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EDED8-9A74-47AA-9789-E6FEFBEF42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297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F0C8E7-EE63-4B90-9EB4-B2F9D4AC4F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632AA5F-716C-438F-96DB-A09C0FEFA1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6A1C3C9-65D6-4FB2-AEF5-BCFFECD96C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5A1AD9-49DE-4684-AA2B-43583D5E7170}" type="datetimeFigureOut">
              <a:rPr lang="ru-RU" smtClean="0"/>
              <a:t>03.03.2023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4998211-87C9-427A-A06F-AB0B1B2372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3E0ECCA-B8DA-430F-99F2-C8BD5A7EA2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6EDED8-9A74-47AA-9789-E6FEFBEF42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1649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9F00020-0B0B-4EAB-98B3-5749EF1558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Объект 6">
            <a:extLst>
              <a:ext uri="{FF2B5EF4-FFF2-40B4-BE49-F238E27FC236}">
                <a16:creationId xmlns:a16="http://schemas.microsoft.com/office/drawing/2014/main" id="{1AABEA6B-521B-4411-BCAF-798516CF4A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19339"/>
            <a:ext cx="10515600" cy="585968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Урок литературы</a:t>
            </a:r>
          </a:p>
          <a:p>
            <a:pPr marL="0" indent="0" algn="ctr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Тема: «Проблемы и художественные особенности повести </a:t>
            </a:r>
            <a:r>
              <a:rPr lang="ru-RU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М.А.Булгакова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«Собачье сердце»</a:t>
            </a:r>
          </a:p>
          <a:p>
            <a:pPr marL="0" indent="0" algn="r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Учитель: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Брылякова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Ксения Евгеньевна </a:t>
            </a:r>
          </a:p>
          <a:p>
            <a:pPr marL="0" indent="0" algn="ctr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МБОУ СОШ № 16 г. Ишимбай</a:t>
            </a:r>
          </a:p>
        </p:txBody>
      </p:sp>
    </p:spTree>
    <p:extLst>
      <p:ext uri="{BB962C8B-B14F-4D97-AF65-F5344CB8AC3E}">
        <p14:creationId xmlns:p14="http://schemas.microsoft.com/office/powerpoint/2010/main" val="23192509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>
            <a:extLst>
              <a:ext uri="{FF2B5EF4-FFF2-40B4-BE49-F238E27FC236}">
                <a16:creationId xmlns:a16="http://schemas.microsoft.com/office/drawing/2014/main" id="{20DB6862-DDFD-4585-9C8B-39528DF8C2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4114" y="0"/>
            <a:ext cx="8403771" cy="6922929"/>
          </a:xfrm>
        </p:spPr>
      </p:pic>
    </p:spTree>
    <p:extLst>
      <p:ext uri="{BB962C8B-B14F-4D97-AF65-F5344CB8AC3E}">
        <p14:creationId xmlns:p14="http://schemas.microsoft.com/office/powerpoint/2010/main" val="17820015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5B495EA0-5888-47C9-8424-C847AF7B03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088" y="-6238"/>
            <a:ext cx="12203088" cy="6864238"/>
          </a:xfr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426C15-8245-4B02-BA61-A3AC9624B8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656" y="1714953"/>
            <a:ext cx="10515600" cy="1325563"/>
          </a:xfrm>
        </p:spPr>
        <p:txBody>
          <a:bodyPr>
            <a:noAutofit/>
          </a:bodyPr>
          <a:lstStyle/>
          <a:p>
            <a:br>
              <a:rPr lang="ru-RU" sz="40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0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0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Сатира — острое проявление комического в литературе и искусстве, обличающее пороки как отдельных людей, так и всего общества или государственного строя.</a:t>
            </a:r>
            <a:br>
              <a:rPr lang="ru-RU" b="1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b="1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17171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Сюжет – это совокупность этапов развития действия и собственно развитие действия, изложение хода событий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73673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BC4DF4A9-4BDB-4030-8013-AA2D160C60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6090AB2-8E88-4802-9B13-90F15C257B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3267" y="0"/>
            <a:ext cx="43854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5425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3596A100-A299-4426-BE93-AAAAFEC833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65126"/>
            <a:ext cx="12192000" cy="7223125"/>
          </a:xfr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782B78-8AC8-4B2E-9DDC-FB4332A9A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ru-RU" sz="5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5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5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5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Домашнее задание: о</a:t>
            </a:r>
            <a:r>
              <a:rPr lang="ru-RU" sz="5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тветить на вопросы в учебнике «Размышляем о прочитанном» с.113</a:t>
            </a:r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79242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757CD069-35C5-4F7E-9928-B7B422DC50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D87826-CEED-43D7-9F9B-89D627320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ru-R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ru-RU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81393468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105</Words>
  <Application>Microsoft Office PowerPoint</Application>
  <PresentationFormat>Широкоэкранный</PresentationFormat>
  <Paragraphs>11</Paragraphs>
  <Slides>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   Сатира — острое проявление комического в литературе и искусстве, обличающее пороки как отдельных людей, так и всего общества или государственного строя.  Сюжет – это совокупность этапов развития действия и собственно развитие действия, изложение хода событий</vt:lpstr>
      <vt:lpstr>Презентация PowerPoint</vt:lpstr>
      <vt:lpstr>   Домашнее задание: ответить на вопросы в учебнике «Размышляем о прочитанном» с.113 </vt:lpstr>
      <vt:lpstr>              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4</cp:revision>
  <dcterms:created xsi:type="dcterms:W3CDTF">2023-03-02T11:41:26Z</dcterms:created>
  <dcterms:modified xsi:type="dcterms:W3CDTF">2023-03-03T03:44:44Z</dcterms:modified>
</cp:coreProperties>
</file>