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3/1614723802_1-p-foni-dlya-literatur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21" y="0"/>
            <a:ext cx="927102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7772400" cy="1470025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 может научить нас Дмитрий Лихачёв сегодня?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857760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 Юрловского филиала 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«Никифоровская СОШ №2»  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Черенкова Елена Васильевна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kartinkin.net/uploads/posts/2022-03/1646701302_63-kartinkin-net-p-genealogicheskoe-drevo-kartinki-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3/1614723802_1-p-foni-dlya-literatur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21" y="0"/>
            <a:ext cx="9271021" cy="68580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85786" y="714356"/>
            <a:ext cx="728664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Задач</a:t>
            </a:r>
            <a:r>
              <a:rPr lang="ru-RU" sz="2400" baseline="0" dirty="0"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и</a:t>
            </a:r>
            <a:r>
              <a:rPr lang="ru-RU" sz="2400" dirty="0"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 урока: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- познакомиться с жизнью  и творчеством         Д.С.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Лихачёва;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rebuchet MS" pitchFamily="34" charset="0"/>
                <a:cs typeface="Times New Roman" pitchFamily="18" charset="0"/>
              </a:rPr>
              <a:t>- сформулировать представление о таком понятии, как память (на примере 40 письма из цикла «Письма о добром и прекрасном»).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kartinkin.net/pics/uploads/posts/2022-08/thumbs/1661334269_61-kartinkin-net-p-fon-dlya-literaturnogo-chteniya-krasivo-61.png"/>
          <p:cNvPicPr>
            <a:picLocks noChangeAspect="1" noChangeArrowheads="1"/>
          </p:cNvPicPr>
          <p:nvPr/>
        </p:nvPicPr>
        <p:blipFill>
          <a:blip r:embed="rId2"/>
          <a:srcRect r="38750" b="1114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8" name="Picture 6" descr="https://karpinsklib.ru/wp-content/uploads/2021/12/%D0%9B%D0%B8%D1%85%D0%B0%D1%87%D1%91%D0%B2-%D0%B7%D0%B0%D1%81%D1%82%D0%B0%D0%B2%D0%BA%D0%B0.jpg"/>
          <p:cNvPicPr>
            <a:picLocks noChangeAspect="1" noChangeArrowheads="1"/>
          </p:cNvPicPr>
          <p:nvPr/>
        </p:nvPicPr>
        <p:blipFill>
          <a:blip r:embed="rId3"/>
          <a:srcRect l="25746"/>
          <a:stretch>
            <a:fillRect/>
          </a:stretch>
        </p:blipFill>
        <p:spPr bwMode="auto">
          <a:xfrm>
            <a:off x="285720" y="1857364"/>
            <a:ext cx="5357015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428604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Дмитрий Сергеевич Лихачёв </a:t>
            </a:r>
          </a:p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1906 - 1999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8" y="2928934"/>
            <a:ext cx="3428992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Русский учёный, литературовед, академик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resent5.com/presentation/1/171024675_439672815.pdf-img/171024675_439672815.pdf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atherineasquithgallery.com/uploads/posts/2021-03/1614723858_38-p-foni-dlya-literaturi-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5793" y="0"/>
            <a:ext cx="9529793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0100" y="2428868"/>
            <a:ext cx="3429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Bookman Old Style" pitchFamily="18" charset="0"/>
              </a:rPr>
              <a:t>Я понял следующее: каждый день — подарок Бога. Мне нужно жить насущным днем, быть довольным тем, что я живу еще лишний день.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2500306"/>
            <a:ext cx="3429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Bookman Old Style" pitchFamily="18" charset="0"/>
              </a:rPr>
              <a:t>И быть </a:t>
            </a:r>
          </a:p>
          <a:p>
            <a:r>
              <a:rPr lang="ru-RU" i="1" dirty="0">
                <a:latin typeface="Bookman Old Style" pitchFamily="18" charset="0"/>
              </a:rPr>
              <a:t>благодарным за </a:t>
            </a:r>
          </a:p>
          <a:p>
            <a:r>
              <a:rPr lang="ru-RU" i="1" dirty="0">
                <a:latin typeface="Bookman Old Style" pitchFamily="18" charset="0"/>
              </a:rPr>
              <a:t>каждый день. </a:t>
            </a:r>
          </a:p>
          <a:p>
            <a:r>
              <a:rPr lang="ru-RU" i="1" dirty="0">
                <a:latin typeface="Bookman Old Style" pitchFamily="18" charset="0"/>
              </a:rPr>
              <a:t>Поэтому </a:t>
            </a:r>
          </a:p>
          <a:p>
            <a:r>
              <a:rPr lang="ru-RU" i="1" dirty="0">
                <a:latin typeface="Bookman Old Style" pitchFamily="18" charset="0"/>
              </a:rPr>
              <a:t>не надо бояться </a:t>
            </a:r>
          </a:p>
          <a:p>
            <a:r>
              <a:rPr lang="ru-RU" i="1" dirty="0">
                <a:latin typeface="Bookman Old Style" pitchFamily="18" charset="0"/>
              </a:rPr>
              <a:t>ничего на свете.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kartinkin.net/pics/uploads/posts/2022-08/thumbs/1661334269_61-kartinkin-net-p-fon-dlya-literaturnogo-chteniya-krasivo-61.png"/>
          <p:cNvPicPr>
            <a:picLocks noChangeAspect="1" noChangeArrowheads="1"/>
          </p:cNvPicPr>
          <p:nvPr/>
        </p:nvPicPr>
        <p:blipFill>
          <a:blip r:embed="rId2"/>
          <a:srcRect r="38750" b="1114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https://www.bookvoed.ru/files/1836/34/39/09/7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928934"/>
            <a:ext cx="2500330" cy="3521592"/>
          </a:xfrm>
          <a:prstGeom prst="rect">
            <a:avLst/>
          </a:prstGeom>
          <a:noFill/>
        </p:spPr>
      </p:pic>
      <p:pic>
        <p:nvPicPr>
          <p:cNvPr id="20487" name="Picture 7" descr="https://api.azbooka.ru/upload/iblock/aed/aeda373fea4bc6dfe3b69ca471a8e1b4.jpg"/>
          <p:cNvPicPr>
            <a:picLocks noChangeAspect="1" noChangeArrowheads="1"/>
          </p:cNvPicPr>
          <p:nvPr/>
        </p:nvPicPr>
        <p:blipFill>
          <a:blip r:embed="rId4"/>
          <a:srcRect l="34559" r="34558"/>
          <a:stretch>
            <a:fillRect/>
          </a:stretch>
        </p:blipFill>
        <p:spPr bwMode="auto">
          <a:xfrm>
            <a:off x="6000760" y="500042"/>
            <a:ext cx="2947593" cy="4304392"/>
          </a:xfrm>
          <a:prstGeom prst="rect">
            <a:avLst/>
          </a:prstGeom>
          <a:noFill/>
        </p:spPr>
      </p:pic>
      <p:pic>
        <p:nvPicPr>
          <p:cNvPr id="20489" name="Picture 9" descr="https://cdn1.ozone.ru/s3/multimedia-q/63777626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714356"/>
            <a:ext cx="3143272" cy="4487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4" descr="https://1.bp.blogspot.com/-hjrOJ0y8KZM/XzMAy-A9sWI/AAAAAAAAAfY/KuT7ZwTPB9M5vmVMYwdQunEJ8ABB49LmgCLcBGAsYHQ/s1600/1-1-800x5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0" name="Picture 6" descr="https://avatars.mds.yandex.net/get-images-cbir/9610922/ZvgBiypQDmQnouW7HoP29g5735/oc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458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theslide.ru/img/thumbs/fe2cf90eebd4ed185623af8fbe0323f2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85828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3/1614723802_1-p-foni-dlya-literatur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21" y="0"/>
            <a:ext cx="9271021" cy="685800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E3AA7-D996-4668-928B-F32F15F936A7}"/>
              </a:ext>
            </a:extLst>
          </p:cNvPr>
          <p:cNvSpPr txBox="1"/>
          <p:nvPr/>
        </p:nvSpPr>
        <p:spPr>
          <a:xfrm>
            <a:off x="971600" y="764704"/>
            <a:ext cx="7776864" cy="2560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Хранить память, беречь память – это наш нравственный долг перед самими собой и перед потомками. </a:t>
            </a:r>
          </a:p>
          <a:p>
            <a:r>
              <a:rPr lang="ru-RU" sz="36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Память – наше богатство.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3/1614723802_1-p-foni-dlya-literatur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21" y="0"/>
            <a:ext cx="927102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1785926"/>
            <a:ext cx="8715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</a:t>
            </a:r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146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Calibri</vt:lpstr>
      <vt:lpstr>Times New Roman</vt:lpstr>
      <vt:lpstr>Тема Office</vt:lpstr>
      <vt:lpstr>Чему может научить нас Дмитрий Лихачёв сегодня?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Чему может научить нас Дмитрий Лихачёв сегодня?</dc:title>
  <dc:creator>ACER</dc:creator>
  <cp:lastModifiedBy>Елена</cp:lastModifiedBy>
  <cp:revision>2</cp:revision>
  <dcterms:created xsi:type="dcterms:W3CDTF">2023-04-11T08:22:25Z</dcterms:created>
  <dcterms:modified xsi:type="dcterms:W3CDTF">2023-04-11T17:08:39Z</dcterms:modified>
</cp:coreProperties>
</file>