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  <p:sldId id="257" r:id="rId4"/>
    <p:sldId id="258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-11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359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660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75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13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842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0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98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562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534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20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285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685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795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661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657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849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70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0A729F6-6BF5-4EE2-A183-1E0D146E3B17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E7273C-B5DA-4407-B354-3EAF68C8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15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B592F1F-C631-3D7F-C0CA-30E23B728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5041B5-A023-41D5-FBD0-A3C16C4D5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72561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Там краски суровы, просты и понятны,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Там чувства ясны, а желанья невнятны,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Там понимаешь, что все безвозвратно,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Там белого цвета зимой необъятно,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Там летом морошка, лишайник и клевер.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Там </a:t>
            </a:r>
            <a:r>
              <a:rPr lang="ru-RU" b="1" dirty="0">
                <a:solidFill>
                  <a:srgbClr val="FF0000"/>
                </a:solidFill>
              </a:rPr>
              <a:t>мир и величие — батюшка Север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898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6BFAA54-7441-C5A1-6333-601B413C3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84" y="503603"/>
            <a:ext cx="11207262" cy="585812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868AFD-4422-1D16-BAC9-064B47F8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408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341DE10-066C-6870-D94F-FEA357EAD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54" y="518747"/>
            <a:ext cx="11222892" cy="586642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191E31-51AF-73E4-4929-685AAD481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97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93B8FDC-EE41-86CE-3883-409D47ED3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DFD960D-E3D7-9F3B-76B9-A7169A0F5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34" y="473233"/>
            <a:ext cx="5501290" cy="54039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9BB682B-CB5D-DE1E-A6F0-841DB9133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0882" y="1688123"/>
            <a:ext cx="6158181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42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0C2D04B-975A-3A15-481A-DF69E5EB6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704" y="505266"/>
            <a:ext cx="3410968" cy="5639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55333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27</TotalTime>
  <Words>8</Words>
  <Application>Microsoft Office PowerPoint</Application>
  <PresentationFormat>Произвольный</PresentationFormat>
  <Paragraphs>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Натуральные материалы</vt:lpstr>
      <vt:lpstr>Там краски суровы, просты и понятны, Там чувства ясны, а желанья невнятны, Там понимаешь, что все безвозвратно, Там белого цвета зимой необъятно, Там летом морошка, лишайник и клевер. Там мир и величие — батюшка Север.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Там краски суровы, просты и понятны, Там чувства ясны, а желанья невнятны, Там понимаешь, что все безвозвратно, Там белого цвета зимой необъятно, Там летом морошка, лишайник и клевер. Там мир и величие — батюшка Север. </dc:title>
  <dc:creator>Диана Васильева</dc:creator>
  <cp:lastModifiedBy>1</cp:lastModifiedBy>
  <cp:revision>3</cp:revision>
  <dcterms:created xsi:type="dcterms:W3CDTF">2023-04-09T19:34:47Z</dcterms:created>
  <dcterms:modified xsi:type="dcterms:W3CDTF">2023-04-10T12:28:44Z</dcterms:modified>
</cp:coreProperties>
</file>