
<file path=[Content_Types].xml><?xml version="1.0" encoding="utf-8"?>
<Types xmlns="http://schemas.openxmlformats.org/package/2006/content-types">
  <Override PartName="/ppt/diagrams/colors22.xml" ContentType="application/vnd.openxmlformats-officedocument.drawingml.diagramColors+xml"/>
  <Override PartName="/ppt/diagrams/data35.xml" ContentType="application/vnd.openxmlformats-officedocument.drawingml.diagramData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diagrams/quickStyle39.xml" ContentType="application/vnd.openxmlformats-officedocument.drawingml.diagramStyl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diagrams/quickStyle28.xml" ContentType="application/vnd.openxmlformats-officedocument.drawingml.diagramStyle+xml"/>
  <Override PartName="/ppt/diagrams/drawing29.xml" ContentType="application/vnd.ms-office.drawingml.diagramDrawing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diagrams/layout39.xml" ContentType="application/vnd.openxmlformats-officedocument.drawingml.diagramLayout+xml"/>
  <Override PartName="/ppt/tableStyles.xml" ContentType="application/vnd.openxmlformats-officedocument.presentationml.tableStyles+xml"/>
  <Override PartName="/ppt/diagrams/layout17.xml" ContentType="application/vnd.openxmlformats-officedocument.drawingml.diagramLayout+xml"/>
  <Override PartName="/ppt/diagrams/layout28.xml" ContentType="application/vnd.openxmlformats-officedocument.drawingml.diagramLayout+xml"/>
  <Override PartName="/ppt/diagrams/quickStyle31.xml" ContentType="application/vnd.openxmlformats-officedocument.drawingml.diagramStyle+xml"/>
  <Override PartName="/ppt/diagrams/drawing32.xml" ContentType="application/vnd.ms-office.drawingml.diagramDrawing+xml"/>
  <Override PartName="/ppt/diagrams/colors3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quickStyle20.xml" ContentType="application/vnd.openxmlformats-officedocument.drawingml.diagramStyle+xml"/>
  <Override PartName="/ppt/diagrams/drawing21.xml" ContentType="application/vnd.ms-office.drawingml.diagramDrawing+xml"/>
  <Override PartName="/ppt/diagrams/colors27.xml" ContentType="application/vnd.openxmlformats-officedocument.drawingml.diagramColors+xml"/>
  <Override PartName="/ppt/diagrams/data29.xml" ContentType="application/vnd.openxmlformats-officedocument.drawingml.diagramData+xml"/>
  <Override PartName="/ppt/diagrams/colors4.xml" ContentType="application/vnd.openxmlformats-officedocument.drawingml.diagramColors+xml"/>
  <Override PartName="/ppt/diagrams/drawing10.xml" ContentType="application/vnd.ms-office.drawingml.diagramDrawing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diagrams/layout31.xml" ContentType="application/vnd.openxmlformats-officedocument.drawingml.diagram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drawing3.xml" ContentType="application/vnd.ms-office.drawingml.diagramDrawing+xml"/>
  <Override PartName="/ppt/diagrams/layout20.xml" ContentType="application/vnd.openxmlformats-officedocument.drawingml.diagramLayout+xml"/>
  <Override PartName="/ppt/diagrams/colors41.xml" ContentType="application/vnd.openxmlformats-officedocument.drawingml.diagramColor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30.xml" ContentType="application/vnd.openxmlformats-officedocument.drawingml.diagramColors+xml"/>
  <Override PartName="/ppt/diagrams/data32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rawing19.xml" ContentType="application/vnd.ms-office.drawingml.diagramDrawing+xml"/>
  <Override PartName="/ppt/diagrams/data21.xml" ContentType="application/vnd.openxmlformats-officedocument.drawingml.diagramData+xml"/>
  <Override PartName="/ppt/diagrams/quickStyle29.xml" ContentType="application/vnd.openxmlformats-officedocument.drawingml.diagramStyle+xml"/>
  <Override PartName="/ppt/presentation.xml" ContentType="application/vnd.openxmlformats-officedocument.presentationml.presentation.main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18.xml" ContentType="application/vnd.openxmlformats-officedocument.drawingml.diagramStyle+xml"/>
  <Override PartName="/ppt/diagrams/layout29.xml" ContentType="application/vnd.openxmlformats-officedocument.drawingml.diagramLayout+xml"/>
  <Override PartName="/ppt/diagrams/quickStyle36.xml" ContentType="application/vnd.openxmlformats-officedocument.drawingml.diagramStyle+xml"/>
  <Override PartName="/ppt/diagrams/drawing37.xml" ContentType="application/vnd.ms-office.drawingml.diagramDrawing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diagrams/layout18.xml" ContentType="application/vnd.openxmlformats-officedocument.drawingml.diagramLayout+xml"/>
  <Override PartName="/ppt/diagrams/quickStyle25.xml" ContentType="application/vnd.openxmlformats-officedocument.drawingml.diagramStyle+xml"/>
  <Override PartName="/ppt/diagrams/drawing26.xml" ContentType="application/vnd.ms-office.drawingml.diagramDrawing+xml"/>
  <Override PartName="/ppt/diagrams/layout36.xml" ContentType="application/vnd.openxmlformats-officedocument.drawingml.diagram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drawing8.xml" ContentType="application/vnd.ms-office.drawingml.diagramDrawing+xml"/>
  <Override PartName="/ppt/diagrams/layout25.xml" ContentType="application/vnd.openxmlformats-officedocument.drawingml.diagramLayout+xml"/>
  <Override PartName="/ppt/diagrams/colors28.xml" ContentType="application/vnd.openxmlformats-officedocument.drawingml.diagramColors+xml"/>
  <Override PartName="/ppt/diagrams/quickStyle32.xml" ContentType="application/vnd.openxmlformats-officedocument.drawingml.diagramStyle+xml"/>
  <Override PartName="/ppt/diagrams/drawing33.xml" ContentType="application/vnd.ms-office.drawingml.diagramDrawing+xml"/>
  <Override PartName="/ppt/diagrams/colors39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drawing22.xml" ContentType="application/vnd.ms-office.drawingml.diagramDrawing+xml"/>
  <Override PartName="/ppt/diagrams/layout32.xml" ContentType="application/vnd.openxmlformats-officedocument.drawingml.diagramLayout+xml"/>
  <Override PartName="/ppt/diagrams/colors35.xml" ContentType="application/vnd.openxmlformats-officedocument.drawingml.diagramColors+xml"/>
  <Override PartName="/ppt/diagrams/drawing40.xml" ContentType="application/vnd.ms-office.drawingml.diagramDrawing+xml"/>
  <Override PartName="/ppt/diagrams/drawing4.xml" ContentType="application/vnd.ms-office.drawingml.diagramDrawing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diagrams/colors24.xml" ContentType="application/vnd.openxmlformats-officedocument.drawingml.diagramColors+xml"/>
  <Override PartName="/ppt/diagrams/data37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diagrams/colors3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diagrams/data33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Override PartName="/ppt/diagrams/quickStyle37.xml" ContentType="application/vnd.openxmlformats-officedocument.drawingml.diagramStyle+xml"/>
  <Override PartName="/ppt/diagrams/drawing38.xml" ContentType="application/vnd.ms-office.drawingml.diagramDrawing+xml"/>
  <Override PartName="/ppt/diagrams/data40.xml" ContentType="application/vnd.openxmlformats-officedocument.drawingml.diagramData+xml"/>
  <Default Extension="rels" ContentType="application/vnd.openxmlformats-package.relationships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diagrams/drawing27.xml" ContentType="application/vnd.ms-office.drawingml.diagramDrawing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19.xml" ContentType="application/vnd.openxmlformats-officedocument.drawingml.diagramLayout+xml"/>
  <Override PartName="/ppt/diagrams/quickStyle33.xml" ContentType="application/vnd.openxmlformats-officedocument.drawingml.diagramStyle+xml"/>
  <Override PartName="/ppt/diagrams/drawing34.xml" ContentType="application/vnd.ms-office.drawingml.diagramDrawing+xml"/>
  <Override PartName="/ppt/diagrams/layout37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quickStyle22.xml" ContentType="application/vnd.openxmlformats-officedocument.drawingml.diagramStyle+xml"/>
  <Override PartName="/ppt/diagrams/drawing23.xml" ContentType="application/vnd.ms-office.drawingml.diagramDrawing+xml"/>
  <Override PartName="/ppt/diagrams/layout26.xml" ContentType="application/vnd.openxmlformats-officedocument.drawingml.diagramLayout+xml"/>
  <Override PartName="/ppt/diagrams/colors29.xml" ContentType="application/vnd.openxmlformats-officedocument.drawingml.diagramColors+xml"/>
  <Override PartName="/ppt/diagrams/drawing41.xml" ContentType="application/vnd.ms-office.drawingml.diagramDrawing+xml"/>
  <Default Extension="avi" ContentType="video/avi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colors18.xml" ContentType="application/vnd.openxmlformats-officedocument.drawingml.diagramColors+xml"/>
  <Override PartName="/ppt/diagrams/drawing30.xml" ContentType="application/vnd.ms-office.drawingml.diagramDrawing+xml"/>
  <Override PartName="/ppt/diagrams/layout33.xml" ContentType="application/vnd.openxmlformats-officedocument.drawingml.diagramLayout+xml"/>
  <Override PartName="/ppt/diagrams/colors36.xml" ContentType="application/vnd.openxmlformats-officedocument.drawingml.diagramColors+xml"/>
  <Override PartName="/ppt/diagrams/quickStyle40.xml" ContentType="application/vnd.openxmlformats-officedocument.drawingml.diagramStyl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diagrams/data38.xml" ContentType="application/vnd.openxmlformats-officedocument.drawingml.diagramData+xml"/>
  <Override PartName="/ppt/diagrams/layout40.xml" ContentType="application/vnd.openxmlformats-officedocument.drawingml.diagram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diagrams/colors32.xml" ContentType="application/vnd.openxmlformats-officedocument.drawingml.diagramColors+xml"/>
  <Override PartName="/ppt/diagrams/data34.xml" ContentType="application/vnd.openxmlformats-officedocument.drawingml.diagramData+xml"/>
  <Default Extension="mp3" ContentType="audio/unknown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diagrams/data30.xml" ContentType="application/vnd.openxmlformats-officedocument.drawingml.diagramData+xml"/>
  <Override PartName="/ppt/diagrams/quickStyle38.xml" ContentType="application/vnd.openxmlformats-officedocument.drawingml.diagramStyle+xml"/>
  <Override PartName="/ppt/diagrams/drawing39.xml" ContentType="application/vnd.ms-office.drawingml.diagramDrawing+xml"/>
  <Override PartName="/ppt/diagrams/data41.xml" ContentType="application/vnd.openxmlformats-officedocument.drawingml.diagramData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ppt/diagrams/quickStyle27.xml" ContentType="application/vnd.openxmlformats-officedocument.drawingml.diagramStyle+xml"/>
  <Override PartName="/ppt/diagrams/drawing28.xml" ContentType="application/vnd.ms-office.drawingml.diagramDrawing+xml"/>
  <Override PartName="/ppt/diagrams/layout38.xml" ContentType="application/vnd.openxmlformats-officedocument.drawingml.diagramLayout+xml"/>
  <Override PartName="/ppt/diagrams/layout4.xml" ContentType="application/vnd.openxmlformats-officedocument.drawingml.diagramLayout+xml"/>
  <Override PartName="/ppt/diagrams/layout27.xml" ContentType="application/vnd.openxmlformats-officedocument.drawingml.diagramLayout+xml"/>
  <Override PartName="/ppt/diagrams/quickStyle34.xml" ContentType="application/vnd.openxmlformats-officedocument.drawingml.diagramStyle+xml"/>
  <Override PartName="/ppt/diagrams/drawing35.xml" ContentType="application/vnd.ms-office.drawingml.diagramDrawing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drawing24.xml" ContentType="application/vnd.ms-office.drawingml.diagramDrawing+xml"/>
  <Override PartName="/ppt/diagrams/layout34.xml" ContentType="application/vnd.openxmlformats-officedocument.drawingml.diagramLayout+xml"/>
  <Override PartName="/ppt/diagrams/colors37.xml" ContentType="application/vnd.openxmlformats-officedocument.drawingml.diagramColors+xml"/>
  <Override PartName="/ppt/diagrams/quickStyle41.xml" ContentType="application/vnd.openxmlformats-officedocument.drawingml.diagramStyle+xml"/>
  <Override PartName="/ppt/diagrams/drawing6.xml" ContentType="application/vnd.ms-office.drawingml.diagramDrawing+xml"/>
  <Override PartName="/ppt/diagrams/drawing20.xml" ContentType="application/vnd.ms-office.drawingml.diagramDrawing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  <Override PartName="/ppt/diagrams/quickStyle30.xml" ContentType="application/vnd.openxmlformats-officedocument.drawingml.diagramStyle+xml"/>
  <Override PartName="/ppt/diagrams/drawing31.xml" ContentType="application/vnd.ms-office.drawingml.diagramDrawing+xml"/>
  <Override PartName="/ppt/diagrams/data39.xml" ContentType="application/vnd.openxmlformats-officedocument.drawingml.diagramData+xml"/>
  <Override PartName="/ppt/diagrams/layout41.xml" ContentType="application/vnd.openxmlformats-officedocument.drawingml.diagramLayout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28.xml" ContentType="application/vnd.openxmlformats-officedocument.drawingml.diagramData+xml"/>
  <Override PartName="/ppt/diagrams/layout30.xml" ContentType="application/vnd.openxmlformats-officedocument.drawingml.diagramLayout+xml"/>
  <Override PartName="/ppt/diagrams/colors33.xml" ContentType="application/vnd.openxmlformats-officedocument.drawingml.diagramColors+xml"/>
  <Override PartName="/ppt/diagrams/drawing2.xml" ContentType="application/vnd.ms-office.drawingml.diagramDrawing+xml"/>
  <Override PartName="/ppt/diagrams/data17.xml" ContentType="application/vnd.openxmlformats-officedocument.drawingml.diagramData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40.xml" ContentType="application/vnd.openxmlformats-officedocument.drawingml.diagramColors+xml"/>
  <Override PartName="/ppt/theme/theme1.xml" ContentType="application/vnd.openxmlformats-officedocument.theme+xml"/>
  <Override PartName="/ppt/diagrams/data31.xml" ContentType="application/vnd.openxmlformats-officedocument.drawingml.diagramData+xml"/>
  <Override PartName="/ppt/diagrams/data20.xml" ContentType="application/vnd.openxmlformats-officedocument.drawingml.diagramData+xml"/>
  <Override PartName="/ppt/diagrams/quickStyle35.xml" ContentType="application/vnd.openxmlformats-officedocument.drawingml.diagramStyle+xml"/>
  <Override PartName="/ppt/diagrams/drawing36.xml" ContentType="application/vnd.ms-office.drawingml.diagramDrawing+xml"/>
  <Override PartName="/ppt/slides/slide10.xml" ContentType="application/vnd.openxmlformats-officedocument.presentationml.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quickStyle24.xml" ContentType="application/vnd.openxmlformats-officedocument.drawingml.diagramStyle+xml"/>
  <Override PartName="/ppt/diagrams/drawing25.xml" ContentType="application/vnd.ms-office.drawingml.diagramDrawing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35.xml" ContentType="application/vnd.openxmlformats-officedocument.drawingml.diagramLayout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diagrams/layout24.xml" ContentType="application/vnd.openxmlformats-officedocument.drawingml.diagramLayout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quickStyle7.xml" ContentType="application/vnd.openxmlformats-officedocument.drawingml.diagramStyle+xml"/>
  <Override PartName="/ppt/diagrams/colors34.xml" ContentType="application/vnd.openxmlformats-officedocument.drawingml.diagramColors+xml"/>
  <Override PartName="/ppt/diagrams/colors12.xml" ContentType="application/vnd.openxmlformats-officedocument.drawingml.diagramColors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diagrams/data36.xml" ContentType="application/vnd.openxmlformats-officedocument.drawingml.diagramData+xml"/>
  <Override PartName="/ppt/presProps.xml" ContentType="application/vnd.openxmlformats-officedocument.presentationml.presProps+xml"/>
  <Override PartName="/ppt/diagrams/data14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9" r:id="rId2"/>
    <p:sldId id="265" r:id="rId3"/>
    <p:sldId id="267" r:id="rId4"/>
    <p:sldId id="269" r:id="rId5"/>
    <p:sldId id="288" r:id="rId6"/>
    <p:sldId id="272" r:id="rId7"/>
    <p:sldId id="276" r:id="rId8"/>
    <p:sldId id="280" r:id="rId9"/>
    <p:sldId id="282" r:id="rId10"/>
    <p:sldId id="281" r:id="rId11"/>
    <p:sldId id="283" r:id="rId12"/>
    <p:sldId id="284" r:id="rId13"/>
    <p:sldId id="273" r:id="rId14"/>
    <p:sldId id="275" r:id="rId15"/>
    <p:sldId id="286" r:id="rId16"/>
    <p:sldId id="279" r:id="rId17"/>
    <p:sldId id="277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FFB153"/>
    <a:srgbClr val="FFB65D"/>
    <a:srgbClr val="B46C87"/>
    <a:srgbClr val="C1859C"/>
    <a:srgbClr val="FF3300"/>
    <a:srgbClr val="FFFFD1"/>
    <a:srgbClr val="FFFF66"/>
    <a:srgbClr val="58267E"/>
    <a:srgbClr val="006600"/>
    <a:srgbClr val="D5ABB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62" autoAdjust="0"/>
  </p:normalViewPr>
  <p:slideViewPr>
    <p:cSldViewPr>
      <p:cViewPr>
        <p:scale>
          <a:sx n="70" d="100"/>
          <a:sy n="70" d="100"/>
        </p:scale>
        <p:origin x="-2778" y="-9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s://vk.com/wall-216395138_12" TargetMode="Externa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hyperlink" Target="https://vk.com/wall-216395138_17" TargetMode="External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hyperlink" Target="https://vk.com/wall-216395138_13" TargetMode="External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hyperlink" Target="https://vk.com/wall-216395138_16" TargetMode="External"/></Relationships>
</file>

<file path=ppt/diagrams/_rels/data20.xml.rels><?xml version="1.0" encoding="UTF-8" standalone="yes"?>
<Relationships xmlns="http://schemas.openxmlformats.org/package/2006/relationships"><Relationship Id="rId1" Type="http://schemas.openxmlformats.org/officeDocument/2006/relationships/slide" Target="../slides/slide8.xml"/></Relationships>
</file>

<file path=ppt/diagrams/_rels/data24.xml.rels><?xml version="1.0" encoding="UTF-8" standalone="yes"?>
<Relationships xmlns="http://schemas.openxmlformats.org/package/2006/relationships"><Relationship Id="rId1" Type="http://schemas.openxmlformats.org/officeDocument/2006/relationships/slide" Target="../slides/slide7.xml"/></Relationships>
</file>

<file path=ppt/diagrams/_rels/data26.xml.rels><?xml version="1.0" encoding="UTF-8" standalone="yes"?>
<Relationships xmlns="http://schemas.openxmlformats.org/package/2006/relationships"><Relationship Id="rId1" Type="http://schemas.openxmlformats.org/officeDocument/2006/relationships/slide" Target="../slides/slide7.xml"/></Relationships>
</file>

<file path=ppt/diagrams/_rels/data28.xml.rels><?xml version="1.0" encoding="UTF-8" standalone="yes"?>
<Relationships xmlns="http://schemas.openxmlformats.org/package/2006/relationships"><Relationship Id="rId1" Type="http://schemas.openxmlformats.org/officeDocument/2006/relationships/slide" Target="../slides/slide7.xml"/></Relationships>
</file>

<file path=ppt/diagrams/_rels/data30.xml.rels><?xml version="1.0" encoding="UTF-8" standalone="yes"?>
<Relationships xmlns="http://schemas.openxmlformats.org/package/2006/relationships"><Relationship Id="rId1" Type="http://schemas.openxmlformats.org/officeDocument/2006/relationships/slide" Target="../slides/slide7.xml"/></Relationships>
</file>

<file path=ppt/diagrams/_rels/data3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7.xml"/></Relationships>
</file>

<file path=ppt/diagrams/_rels/data38.xml.rels><?xml version="1.0" encoding="UTF-8" standalone="yes"?>
<Relationships xmlns="http://schemas.openxmlformats.org/package/2006/relationships"><Relationship Id="rId2" Type="http://schemas.microsoft.com/office/2007/relationships/hdphoto" Target="../media/hdphoto20.wdp"/><Relationship Id="rId1" Type="http://schemas.openxmlformats.org/officeDocument/2006/relationships/image" Target="../media/image50.jpeg"/></Relationships>
</file>

<file path=ppt/diagrams/_rels/data41.xml.rels><?xml version="1.0" encoding="UTF-8" standalone="yes"?>
<Relationships xmlns="http://schemas.openxmlformats.org/package/2006/relationships"><Relationship Id="rId1" Type="http://schemas.openxmlformats.org/officeDocument/2006/relationships/hyperlink" Target="https://vk.com/wall-216395138_20" TargetMode="External"/></Relationships>
</file>

<file path=ppt/diagrams/_rels/drawing38.xml.rels><?xml version="1.0" encoding="UTF-8" standalone="yes"?>
<Relationships xmlns="http://schemas.openxmlformats.org/package/2006/relationships"><Relationship Id="rId2" Type="http://schemas.microsoft.com/office/2007/relationships/hdphoto" Target="../media/hdphoto20.wdp"/><Relationship Id="rId1" Type="http://schemas.openxmlformats.org/officeDocument/2006/relationships/image" Target="../media/image5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0C5747-2B20-482A-8087-55BFD4DE4CD7}" type="doc">
      <dgm:prSet loTypeId="urn:microsoft.com/office/officeart/2008/layout/VerticalCircle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1F68C18-DD83-4A29-9A67-84D4D3AA6C66}">
      <dgm:prSet phldrT="[Текст]" custT="1"/>
      <dgm:spPr/>
      <dgm:t>
        <a:bodyPr/>
        <a:lstStyle/>
        <a:p>
          <a:r>
            <a:rPr lang="ru-RU" sz="2000" b="1" dirty="0" smtClean="0"/>
            <a:t>Выход на </a:t>
          </a:r>
          <a:r>
            <a:rPr lang="ru-RU" sz="1600" b="1" dirty="0" smtClean="0"/>
            <a:t>тестирование</a:t>
          </a:r>
          <a:endParaRPr lang="ru-RU" sz="1600" b="1" dirty="0"/>
        </a:p>
      </dgm:t>
    </dgm:pt>
    <dgm:pt modelId="{C8DAB6B8-BEE5-4DA4-9441-1F3495CDE165}" type="parTrans" cxnId="{E75D142D-0DFA-4929-9968-5E72B5DB59A0}">
      <dgm:prSet/>
      <dgm:spPr/>
      <dgm:t>
        <a:bodyPr/>
        <a:lstStyle/>
        <a:p>
          <a:endParaRPr lang="ru-RU"/>
        </a:p>
      </dgm:t>
    </dgm:pt>
    <dgm:pt modelId="{A68B25A6-C6CA-4541-AEA3-B6145C9EA680}" type="sibTrans" cxnId="{E75D142D-0DFA-4929-9968-5E72B5DB59A0}">
      <dgm:prSet/>
      <dgm:spPr/>
      <dgm:t>
        <a:bodyPr/>
        <a:lstStyle/>
        <a:p>
          <a:endParaRPr lang="ru-RU"/>
        </a:p>
      </dgm:t>
    </dgm:pt>
    <dgm:pt modelId="{71FFA679-0967-4413-A692-9D0000527435}" type="pres">
      <dgm:prSet presAssocID="{520C5747-2B20-482A-8087-55BFD4DE4CD7}" presName="Name0" presStyleCnt="0">
        <dgm:presLayoutVars>
          <dgm:dir/>
        </dgm:presLayoutVars>
      </dgm:prSet>
      <dgm:spPr/>
      <dgm:t>
        <a:bodyPr/>
        <a:lstStyle/>
        <a:p>
          <a:endParaRPr lang="ru-RU"/>
        </a:p>
      </dgm:t>
    </dgm:pt>
    <dgm:pt modelId="{616E7667-21FC-4331-9BF0-359495196155}" type="pres">
      <dgm:prSet presAssocID="{51F68C18-DD83-4A29-9A67-84D4D3AA6C66}" presName="noChildren" presStyleCnt="0"/>
      <dgm:spPr/>
    </dgm:pt>
    <dgm:pt modelId="{3693597E-80BE-4540-906F-3EFC4AA77129}" type="pres">
      <dgm:prSet presAssocID="{51F68C18-DD83-4A29-9A67-84D4D3AA6C66}" presName="gap" presStyleCnt="0"/>
      <dgm:spPr/>
    </dgm:pt>
    <dgm:pt modelId="{694D3C5D-F0D5-4E34-BDE0-5F2004F5F289}" type="pres">
      <dgm:prSet presAssocID="{51F68C18-DD83-4A29-9A67-84D4D3AA6C66}" presName="medCircle2" presStyleLbl="vennNode1" presStyleIdx="0" presStyleCnt="1" custScaleX="1590803" custScaleY="1505879" custLinFactNeighborX="-67005" custLinFactNeighborY="2597"/>
      <dgm:spPr>
        <a:solidFill>
          <a:srgbClr val="0066FF">
            <a:alpha val="49804"/>
          </a:srgbClr>
        </a:solidFill>
      </dgm:spPr>
      <dgm:extLst>
        <a:ext uri="{E40237B7-FDA0-4F09-8148-C483321AD2D9}">
          <dgm14:cNvPr xmlns:dgm14="http://schemas.microsoft.com/office/drawing/2010/diagram" xmlns="" id="0" name="">
            <a:hlinkClick xmlns:r="http://schemas.openxmlformats.org/officeDocument/2006/relationships" r:id="rId1"/>
          </dgm14:cNvPr>
        </a:ext>
      </dgm:extLst>
    </dgm:pt>
    <dgm:pt modelId="{FC114A98-C21F-4181-B2FF-B5FA969BA549}" type="pres">
      <dgm:prSet presAssocID="{51F68C18-DD83-4A29-9A67-84D4D3AA6C66}" presName="txLvlOnly1" presStyleLbl="revTx" presStyleIdx="0" presStyleCnt="1" custScaleX="240964" custScaleY="707452" custLinFactNeighborX="-49916" custLinFactNeighborY="8696"/>
      <dgm:spPr/>
      <dgm:t>
        <a:bodyPr/>
        <a:lstStyle/>
        <a:p>
          <a:endParaRPr lang="ru-RU"/>
        </a:p>
      </dgm:t>
    </dgm:pt>
  </dgm:ptLst>
  <dgm:cxnLst>
    <dgm:cxn modelId="{E75D142D-0DFA-4929-9968-5E72B5DB59A0}" srcId="{520C5747-2B20-482A-8087-55BFD4DE4CD7}" destId="{51F68C18-DD83-4A29-9A67-84D4D3AA6C66}" srcOrd="0" destOrd="0" parTransId="{C8DAB6B8-BEE5-4DA4-9441-1F3495CDE165}" sibTransId="{A68B25A6-C6CA-4541-AEA3-B6145C9EA680}"/>
    <dgm:cxn modelId="{91E167AE-E61D-4186-BE93-05EB77647CD3}" type="presOf" srcId="{51F68C18-DD83-4A29-9A67-84D4D3AA6C66}" destId="{FC114A98-C21F-4181-B2FF-B5FA969BA549}" srcOrd="0" destOrd="0" presId="urn:microsoft.com/office/officeart/2008/layout/VerticalCircleList"/>
    <dgm:cxn modelId="{5250E17C-28EF-49C2-A04C-104FC7214A84}" type="presOf" srcId="{520C5747-2B20-482A-8087-55BFD4DE4CD7}" destId="{71FFA679-0967-4413-A692-9D0000527435}" srcOrd="0" destOrd="0" presId="urn:microsoft.com/office/officeart/2008/layout/VerticalCircleList"/>
    <dgm:cxn modelId="{BAF193E3-D954-40C9-883D-E699DADA969D}" type="presParOf" srcId="{71FFA679-0967-4413-A692-9D0000527435}" destId="{616E7667-21FC-4331-9BF0-359495196155}" srcOrd="0" destOrd="0" presId="urn:microsoft.com/office/officeart/2008/layout/VerticalCircleList"/>
    <dgm:cxn modelId="{A9B3A6E6-7C49-41D4-8616-A77398DCFCBF}" type="presParOf" srcId="{616E7667-21FC-4331-9BF0-359495196155}" destId="{3693597E-80BE-4540-906F-3EFC4AA77129}" srcOrd="0" destOrd="0" presId="urn:microsoft.com/office/officeart/2008/layout/VerticalCircleList"/>
    <dgm:cxn modelId="{C9145FAC-15C3-4CA2-9FA5-F5810A8365EA}" type="presParOf" srcId="{616E7667-21FC-4331-9BF0-359495196155}" destId="{694D3C5D-F0D5-4E34-BDE0-5F2004F5F289}" srcOrd="1" destOrd="0" presId="urn:microsoft.com/office/officeart/2008/layout/VerticalCircleList"/>
    <dgm:cxn modelId="{0745283F-894D-4A9A-9875-CAD82E1E66FF}" type="presParOf" srcId="{616E7667-21FC-4331-9BF0-359495196155}" destId="{FC114A98-C21F-4181-B2FF-B5FA969BA549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A3AE3F-394A-4E36-AA22-3740AA9BF175}" type="doc">
      <dgm:prSet loTypeId="urn:microsoft.com/office/officeart/2008/layout/VerticalCurvedLis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D99C1259-ACBC-4C20-A2B6-D17E46D16B07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«Мы свободны – и именно поэтому ответственны»</a:t>
          </a:r>
          <a:endParaRPr lang="ru-RU" b="1" dirty="0">
            <a:solidFill>
              <a:schemeClr val="tx1"/>
            </a:solidFill>
          </a:endParaRPr>
        </a:p>
      </dgm:t>
    </dgm:pt>
    <dgm:pt modelId="{6F9DE82F-5217-4D7A-9F3F-E7E456185382}" type="parTrans" cxnId="{CD9D37C9-46C0-461A-8294-C72941A61DF2}">
      <dgm:prSet/>
      <dgm:spPr/>
      <dgm:t>
        <a:bodyPr/>
        <a:lstStyle/>
        <a:p>
          <a:endParaRPr lang="ru-RU"/>
        </a:p>
      </dgm:t>
    </dgm:pt>
    <dgm:pt modelId="{713C0C84-BB21-4822-9639-C33E1E3580E8}" type="sibTrans" cxnId="{CD9D37C9-46C0-461A-8294-C72941A61DF2}">
      <dgm:prSet/>
      <dgm:spPr/>
      <dgm:t>
        <a:bodyPr/>
        <a:lstStyle/>
        <a:p>
          <a:endParaRPr lang="ru-RU"/>
        </a:p>
      </dgm:t>
    </dgm:pt>
    <dgm:pt modelId="{97925289-7BB5-499C-BAFB-AB67187D88B3}" type="pres">
      <dgm:prSet presAssocID="{67A3AE3F-394A-4E36-AA22-3740AA9BF175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7BB7D704-B788-4772-94D8-CA62AB46E810}" type="pres">
      <dgm:prSet presAssocID="{67A3AE3F-394A-4E36-AA22-3740AA9BF175}" presName="Name1" presStyleCnt="0"/>
      <dgm:spPr/>
      <dgm:t>
        <a:bodyPr/>
        <a:lstStyle/>
        <a:p>
          <a:endParaRPr lang="ru-RU"/>
        </a:p>
      </dgm:t>
    </dgm:pt>
    <dgm:pt modelId="{5B7978C5-1FCA-4A18-8461-1849358BF352}" type="pres">
      <dgm:prSet presAssocID="{67A3AE3F-394A-4E36-AA22-3740AA9BF175}" presName="cycle" presStyleCnt="0"/>
      <dgm:spPr/>
      <dgm:t>
        <a:bodyPr/>
        <a:lstStyle/>
        <a:p>
          <a:endParaRPr lang="ru-RU"/>
        </a:p>
      </dgm:t>
    </dgm:pt>
    <dgm:pt modelId="{D3CD0AEB-E84C-45E4-AA27-37765C7BA86B}" type="pres">
      <dgm:prSet presAssocID="{67A3AE3F-394A-4E36-AA22-3740AA9BF175}" presName="srcNode" presStyleLbl="node1" presStyleIdx="0" presStyleCnt="1"/>
      <dgm:spPr/>
      <dgm:t>
        <a:bodyPr/>
        <a:lstStyle/>
        <a:p>
          <a:endParaRPr lang="ru-RU"/>
        </a:p>
      </dgm:t>
    </dgm:pt>
    <dgm:pt modelId="{DA3A4475-2BA8-4F5B-A584-78A0EA608C4F}" type="pres">
      <dgm:prSet presAssocID="{67A3AE3F-394A-4E36-AA22-3740AA9BF175}" presName="conn" presStyleLbl="parChTrans1D2" presStyleIdx="0" presStyleCnt="1"/>
      <dgm:spPr/>
      <dgm:t>
        <a:bodyPr/>
        <a:lstStyle/>
        <a:p>
          <a:endParaRPr lang="ru-RU"/>
        </a:p>
      </dgm:t>
    </dgm:pt>
    <dgm:pt modelId="{662701D2-96EC-4061-80C3-70A3813DAF89}" type="pres">
      <dgm:prSet presAssocID="{67A3AE3F-394A-4E36-AA22-3740AA9BF175}" presName="extraNode" presStyleLbl="node1" presStyleIdx="0" presStyleCnt="1"/>
      <dgm:spPr/>
      <dgm:t>
        <a:bodyPr/>
        <a:lstStyle/>
        <a:p>
          <a:endParaRPr lang="ru-RU"/>
        </a:p>
      </dgm:t>
    </dgm:pt>
    <dgm:pt modelId="{DE1EB1EF-CF23-4E8E-8F7D-0BE3A0186147}" type="pres">
      <dgm:prSet presAssocID="{67A3AE3F-394A-4E36-AA22-3740AA9BF175}" presName="dstNode" presStyleLbl="node1" presStyleIdx="0" presStyleCnt="1"/>
      <dgm:spPr/>
      <dgm:t>
        <a:bodyPr/>
        <a:lstStyle/>
        <a:p>
          <a:endParaRPr lang="ru-RU"/>
        </a:p>
      </dgm:t>
    </dgm:pt>
    <dgm:pt modelId="{0CBA18E2-E9CA-464A-9A64-FCC3074D195C}" type="pres">
      <dgm:prSet presAssocID="{D99C1259-ACBC-4C20-A2B6-D17E46D16B07}" presName="text_1" presStyleLbl="node1" presStyleIdx="0" presStyleCnt="1" custScaleY="1670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AE8987-DE46-4B71-956E-5AD96EDAD1C4}" type="pres">
      <dgm:prSet presAssocID="{D99C1259-ACBC-4C20-A2B6-D17E46D16B07}" presName="accent_1" presStyleCnt="0"/>
      <dgm:spPr/>
      <dgm:t>
        <a:bodyPr/>
        <a:lstStyle/>
        <a:p>
          <a:endParaRPr lang="ru-RU"/>
        </a:p>
      </dgm:t>
    </dgm:pt>
    <dgm:pt modelId="{8977918F-5867-4595-84E2-869617281767}" type="pres">
      <dgm:prSet presAssocID="{D99C1259-ACBC-4C20-A2B6-D17E46D16B07}" presName="accentRepeatNode" presStyleLbl="solidFgAcc1" presStyleIdx="0" presStyleCnt="1"/>
      <dgm:spPr/>
      <dgm:t>
        <a:bodyPr/>
        <a:lstStyle/>
        <a:p>
          <a:endParaRPr lang="ru-RU"/>
        </a:p>
      </dgm:t>
    </dgm:pt>
  </dgm:ptLst>
  <dgm:cxnLst>
    <dgm:cxn modelId="{CD9D37C9-46C0-461A-8294-C72941A61DF2}" srcId="{67A3AE3F-394A-4E36-AA22-3740AA9BF175}" destId="{D99C1259-ACBC-4C20-A2B6-D17E46D16B07}" srcOrd="0" destOrd="0" parTransId="{6F9DE82F-5217-4D7A-9F3F-E7E456185382}" sibTransId="{713C0C84-BB21-4822-9639-C33E1E3580E8}"/>
    <dgm:cxn modelId="{C028645B-75C4-4CBF-9C06-E18C45F66897}" type="presOf" srcId="{D99C1259-ACBC-4C20-A2B6-D17E46D16B07}" destId="{0CBA18E2-E9CA-464A-9A64-FCC3074D195C}" srcOrd="0" destOrd="0" presId="urn:microsoft.com/office/officeart/2008/layout/VerticalCurvedList"/>
    <dgm:cxn modelId="{9226B0A2-849F-4524-91FC-10C36DA1ED2E}" type="presOf" srcId="{713C0C84-BB21-4822-9639-C33E1E3580E8}" destId="{DA3A4475-2BA8-4F5B-A584-78A0EA608C4F}" srcOrd="0" destOrd="0" presId="urn:microsoft.com/office/officeart/2008/layout/VerticalCurvedList"/>
    <dgm:cxn modelId="{727FA766-2C7D-4C33-B23F-ADBEC7921601}" type="presOf" srcId="{67A3AE3F-394A-4E36-AA22-3740AA9BF175}" destId="{97925289-7BB5-499C-BAFB-AB67187D88B3}" srcOrd="0" destOrd="0" presId="urn:microsoft.com/office/officeart/2008/layout/VerticalCurvedList"/>
    <dgm:cxn modelId="{AAE7077F-DFE0-4361-901A-D2A1FD355E19}" type="presParOf" srcId="{97925289-7BB5-499C-BAFB-AB67187D88B3}" destId="{7BB7D704-B788-4772-94D8-CA62AB46E810}" srcOrd="0" destOrd="0" presId="urn:microsoft.com/office/officeart/2008/layout/VerticalCurvedList"/>
    <dgm:cxn modelId="{705946F3-504B-4E5B-9917-581F06E862DA}" type="presParOf" srcId="{7BB7D704-B788-4772-94D8-CA62AB46E810}" destId="{5B7978C5-1FCA-4A18-8461-1849358BF352}" srcOrd="0" destOrd="0" presId="urn:microsoft.com/office/officeart/2008/layout/VerticalCurvedList"/>
    <dgm:cxn modelId="{8CA7B583-5848-470B-9603-B4EA680B2903}" type="presParOf" srcId="{5B7978C5-1FCA-4A18-8461-1849358BF352}" destId="{D3CD0AEB-E84C-45E4-AA27-37765C7BA86B}" srcOrd="0" destOrd="0" presId="urn:microsoft.com/office/officeart/2008/layout/VerticalCurvedList"/>
    <dgm:cxn modelId="{4A2B5D51-2645-4261-AF22-96ED27EBBD30}" type="presParOf" srcId="{5B7978C5-1FCA-4A18-8461-1849358BF352}" destId="{DA3A4475-2BA8-4F5B-A584-78A0EA608C4F}" srcOrd="1" destOrd="0" presId="urn:microsoft.com/office/officeart/2008/layout/VerticalCurvedList"/>
    <dgm:cxn modelId="{DA463FC5-A0F6-4FEF-99EC-FFAA54E045C3}" type="presParOf" srcId="{5B7978C5-1FCA-4A18-8461-1849358BF352}" destId="{662701D2-96EC-4061-80C3-70A3813DAF89}" srcOrd="2" destOrd="0" presId="urn:microsoft.com/office/officeart/2008/layout/VerticalCurvedList"/>
    <dgm:cxn modelId="{072A1DE6-F710-4BF8-87C7-731F920B2491}" type="presParOf" srcId="{5B7978C5-1FCA-4A18-8461-1849358BF352}" destId="{DE1EB1EF-CF23-4E8E-8F7D-0BE3A0186147}" srcOrd="3" destOrd="0" presId="urn:microsoft.com/office/officeart/2008/layout/VerticalCurvedList"/>
    <dgm:cxn modelId="{18206F2D-F977-4D06-B301-10D15AAAC8D6}" type="presParOf" srcId="{7BB7D704-B788-4772-94D8-CA62AB46E810}" destId="{0CBA18E2-E9CA-464A-9A64-FCC3074D195C}" srcOrd="1" destOrd="0" presId="urn:microsoft.com/office/officeart/2008/layout/VerticalCurvedList"/>
    <dgm:cxn modelId="{F68883EC-DDF5-43AF-B28D-BE4492B429E8}" type="presParOf" srcId="{7BB7D704-B788-4772-94D8-CA62AB46E810}" destId="{4BAE8987-DE46-4B71-956E-5AD96EDAD1C4}" srcOrd="2" destOrd="0" presId="urn:microsoft.com/office/officeart/2008/layout/VerticalCurvedList"/>
    <dgm:cxn modelId="{5E5D4AE4-44B1-4FCD-8F1F-A410B7933872}" type="presParOf" srcId="{4BAE8987-DE46-4B71-956E-5AD96EDAD1C4}" destId="{8977918F-5867-4595-84E2-86961728176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2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20C5747-2B20-482A-8087-55BFD4DE4CD7}" type="doc">
      <dgm:prSet loTypeId="urn:microsoft.com/office/officeart/2008/layout/VerticalCircle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1F68C18-DD83-4A29-9A67-84D4D3AA6C66}">
      <dgm:prSet phldrT="[Текст]" custT="1"/>
      <dgm:spPr/>
      <dgm:t>
        <a:bodyPr/>
        <a:lstStyle/>
        <a:p>
          <a:r>
            <a:rPr lang="ru-RU" sz="2000" b="1" dirty="0" smtClean="0"/>
            <a:t>Мое занятие</a:t>
          </a:r>
          <a:endParaRPr lang="ru-RU" sz="2000" b="1" dirty="0"/>
        </a:p>
      </dgm:t>
    </dgm:pt>
    <dgm:pt modelId="{C8DAB6B8-BEE5-4DA4-9441-1F3495CDE165}" type="parTrans" cxnId="{E75D142D-0DFA-4929-9968-5E72B5DB59A0}">
      <dgm:prSet/>
      <dgm:spPr/>
      <dgm:t>
        <a:bodyPr/>
        <a:lstStyle/>
        <a:p>
          <a:endParaRPr lang="ru-RU"/>
        </a:p>
      </dgm:t>
    </dgm:pt>
    <dgm:pt modelId="{A68B25A6-C6CA-4541-AEA3-B6145C9EA680}" type="sibTrans" cxnId="{E75D142D-0DFA-4929-9968-5E72B5DB59A0}">
      <dgm:prSet/>
      <dgm:spPr/>
      <dgm:t>
        <a:bodyPr/>
        <a:lstStyle/>
        <a:p>
          <a:endParaRPr lang="ru-RU"/>
        </a:p>
      </dgm:t>
    </dgm:pt>
    <dgm:pt modelId="{71FFA679-0967-4413-A692-9D0000527435}" type="pres">
      <dgm:prSet presAssocID="{520C5747-2B20-482A-8087-55BFD4DE4CD7}" presName="Name0" presStyleCnt="0">
        <dgm:presLayoutVars>
          <dgm:dir/>
        </dgm:presLayoutVars>
      </dgm:prSet>
      <dgm:spPr/>
      <dgm:t>
        <a:bodyPr/>
        <a:lstStyle/>
        <a:p>
          <a:endParaRPr lang="ru-RU"/>
        </a:p>
      </dgm:t>
    </dgm:pt>
    <dgm:pt modelId="{616E7667-21FC-4331-9BF0-359495196155}" type="pres">
      <dgm:prSet presAssocID="{51F68C18-DD83-4A29-9A67-84D4D3AA6C66}" presName="noChildren" presStyleCnt="0"/>
      <dgm:spPr/>
    </dgm:pt>
    <dgm:pt modelId="{3693597E-80BE-4540-906F-3EFC4AA77129}" type="pres">
      <dgm:prSet presAssocID="{51F68C18-DD83-4A29-9A67-84D4D3AA6C66}" presName="gap" presStyleCnt="0"/>
      <dgm:spPr/>
    </dgm:pt>
    <dgm:pt modelId="{694D3C5D-F0D5-4E34-BDE0-5F2004F5F289}" type="pres">
      <dgm:prSet presAssocID="{51F68C18-DD83-4A29-9A67-84D4D3AA6C66}" presName="medCircle2" presStyleLbl="vennNode1" presStyleIdx="0" presStyleCnt="1" custScaleX="1590803" custScaleY="1505879" custLinFactY="4924" custLinFactNeighborX="-95276" custLinFactNeighborY="100000"/>
      <dgm:spPr>
        <a:solidFill>
          <a:srgbClr val="0066FF">
            <a:alpha val="49804"/>
          </a:srgbClr>
        </a:solidFill>
      </dgm:spPr>
      <dgm:extLst>
        <a:ext uri="{E40237B7-FDA0-4F09-8148-C483321AD2D9}">
          <dgm14:cNvPr xmlns:dgm14="http://schemas.microsoft.com/office/drawing/2010/diagram" xmlns="" id="0" name="">
            <a:hlinkClick xmlns:r="http://schemas.openxmlformats.org/officeDocument/2006/relationships" r:id="rId1"/>
          </dgm14:cNvPr>
        </a:ext>
      </dgm:extLst>
    </dgm:pt>
    <dgm:pt modelId="{FC114A98-C21F-4181-B2FF-B5FA969BA549}" type="pres">
      <dgm:prSet presAssocID="{51F68C18-DD83-4A29-9A67-84D4D3AA6C66}" presName="txLvlOnly1" presStyleLbl="revTx" presStyleIdx="0" presStyleCnt="1" custScaleX="240964" custScaleY="707452" custLinFactNeighborX="-35434" custLinFactNeighborY="52814"/>
      <dgm:spPr/>
      <dgm:t>
        <a:bodyPr/>
        <a:lstStyle/>
        <a:p>
          <a:endParaRPr lang="ru-RU"/>
        </a:p>
      </dgm:t>
    </dgm:pt>
  </dgm:ptLst>
  <dgm:cxnLst>
    <dgm:cxn modelId="{3A29DE47-E863-45FA-9419-2D5251BA2B20}" type="presOf" srcId="{51F68C18-DD83-4A29-9A67-84D4D3AA6C66}" destId="{FC114A98-C21F-4181-B2FF-B5FA969BA549}" srcOrd="0" destOrd="0" presId="urn:microsoft.com/office/officeart/2008/layout/VerticalCircleList"/>
    <dgm:cxn modelId="{E75D142D-0DFA-4929-9968-5E72B5DB59A0}" srcId="{520C5747-2B20-482A-8087-55BFD4DE4CD7}" destId="{51F68C18-DD83-4A29-9A67-84D4D3AA6C66}" srcOrd="0" destOrd="0" parTransId="{C8DAB6B8-BEE5-4DA4-9441-1F3495CDE165}" sibTransId="{A68B25A6-C6CA-4541-AEA3-B6145C9EA680}"/>
    <dgm:cxn modelId="{C4B35066-562A-4599-BD52-754640253171}" type="presOf" srcId="{520C5747-2B20-482A-8087-55BFD4DE4CD7}" destId="{71FFA679-0967-4413-A692-9D0000527435}" srcOrd="0" destOrd="0" presId="urn:microsoft.com/office/officeart/2008/layout/VerticalCircleList"/>
    <dgm:cxn modelId="{102AB5BD-A104-4745-8233-FF136417B586}" type="presParOf" srcId="{71FFA679-0967-4413-A692-9D0000527435}" destId="{616E7667-21FC-4331-9BF0-359495196155}" srcOrd="0" destOrd="0" presId="urn:microsoft.com/office/officeart/2008/layout/VerticalCircleList"/>
    <dgm:cxn modelId="{F998A113-3118-483D-BC34-9C927F99C029}" type="presParOf" srcId="{616E7667-21FC-4331-9BF0-359495196155}" destId="{3693597E-80BE-4540-906F-3EFC4AA77129}" srcOrd="0" destOrd="0" presId="urn:microsoft.com/office/officeart/2008/layout/VerticalCircleList"/>
    <dgm:cxn modelId="{37705957-3B3F-449D-8AC2-DA1B004517A1}" type="presParOf" srcId="{616E7667-21FC-4331-9BF0-359495196155}" destId="{694D3C5D-F0D5-4E34-BDE0-5F2004F5F289}" srcOrd="1" destOrd="0" presId="urn:microsoft.com/office/officeart/2008/layout/VerticalCircleList"/>
    <dgm:cxn modelId="{6418E93A-DEF8-4A48-9725-E4717FF07610}" type="presParOf" srcId="{616E7667-21FC-4331-9BF0-359495196155}" destId="{FC114A98-C21F-4181-B2FF-B5FA969BA549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xmlns="" relId="rId3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7A3AE3F-394A-4E36-AA22-3740AA9BF175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99C1259-ACBC-4C20-A2B6-D17E46D16B07}">
      <dgm:prSet phldrT="[Текст]"/>
      <dgm:spPr/>
      <dgm:t>
        <a:bodyPr/>
        <a:lstStyle/>
        <a:p>
          <a:pPr algn="l"/>
          <a:r>
            <a:rPr lang="ru-RU" b="1" dirty="0" smtClean="0">
              <a:solidFill>
                <a:schemeClr val="tx1"/>
              </a:solidFill>
            </a:rPr>
            <a:t>«В памяти остаются все поступки, совершенные в молодости. Хорошие будут радовать, дурные не давать спать!»</a:t>
          </a:r>
          <a:endParaRPr lang="ru-RU" b="1" dirty="0">
            <a:solidFill>
              <a:schemeClr val="tx1"/>
            </a:solidFill>
          </a:endParaRPr>
        </a:p>
      </dgm:t>
    </dgm:pt>
    <dgm:pt modelId="{6F9DE82F-5217-4D7A-9F3F-E7E456185382}" type="parTrans" cxnId="{CD9D37C9-46C0-461A-8294-C72941A61DF2}">
      <dgm:prSet/>
      <dgm:spPr/>
      <dgm:t>
        <a:bodyPr/>
        <a:lstStyle/>
        <a:p>
          <a:endParaRPr lang="ru-RU"/>
        </a:p>
      </dgm:t>
    </dgm:pt>
    <dgm:pt modelId="{713C0C84-BB21-4822-9639-C33E1E3580E8}" type="sibTrans" cxnId="{CD9D37C9-46C0-461A-8294-C72941A61DF2}">
      <dgm:prSet/>
      <dgm:spPr/>
      <dgm:t>
        <a:bodyPr/>
        <a:lstStyle/>
        <a:p>
          <a:endParaRPr lang="ru-RU"/>
        </a:p>
      </dgm:t>
    </dgm:pt>
    <dgm:pt modelId="{97925289-7BB5-499C-BAFB-AB67187D88B3}" type="pres">
      <dgm:prSet presAssocID="{67A3AE3F-394A-4E36-AA22-3740AA9BF175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7BB7D704-B788-4772-94D8-CA62AB46E810}" type="pres">
      <dgm:prSet presAssocID="{67A3AE3F-394A-4E36-AA22-3740AA9BF175}" presName="Name1" presStyleCnt="0"/>
      <dgm:spPr/>
    </dgm:pt>
    <dgm:pt modelId="{5B7978C5-1FCA-4A18-8461-1849358BF352}" type="pres">
      <dgm:prSet presAssocID="{67A3AE3F-394A-4E36-AA22-3740AA9BF175}" presName="cycle" presStyleCnt="0"/>
      <dgm:spPr/>
    </dgm:pt>
    <dgm:pt modelId="{D3CD0AEB-E84C-45E4-AA27-37765C7BA86B}" type="pres">
      <dgm:prSet presAssocID="{67A3AE3F-394A-4E36-AA22-3740AA9BF175}" presName="srcNode" presStyleLbl="node1" presStyleIdx="0" presStyleCnt="1"/>
      <dgm:spPr/>
    </dgm:pt>
    <dgm:pt modelId="{DA3A4475-2BA8-4F5B-A584-78A0EA608C4F}" type="pres">
      <dgm:prSet presAssocID="{67A3AE3F-394A-4E36-AA22-3740AA9BF175}" presName="conn" presStyleLbl="parChTrans1D2" presStyleIdx="0" presStyleCnt="1"/>
      <dgm:spPr/>
      <dgm:t>
        <a:bodyPr/>
        <a:lstStyle/>
        <a:p>
          <a:endParaRPr lang="ru-RU"/>
        </a:p>
      </dgm:t>
    </dgm:pt>
    <dgm:pt modelId="{662701D2-96EC-4061-80C3-70A3813DAF89}" type="pres">
      <dgm:prSet presAssocID="{67A3AE3F-394A-4E36-AA22-3740AA9BF175}" presName="extraNode" presStyleLbl="node1" presStyleIdx="0" presStyleCnt="1"/>
      <dgm:spPr/>
    </dgm:pt>
    <dgm:pt modelId="{DE1EB1EF-CF23-4E8E-8F7D-0BE3A0186147}" type="pres">
      <dgm:prSet presAssocID="{67A3AE3F-394A-4E36-AA22-3740AA9BF175}" presName="dstNode" presStyleLbl="node1" presStyleIdx="0" presStyleCnt="1"/>
      <dgm:spPr/>
    </dgm:pt>
    <dgm:pt modelId="{0CBA18E2-E9CA-464A-9A64-FCC3074D195C}" type="pres">
      <dgm:prSet presAssocID="{D99C1259-ACBC-4C20-A2B6-D17E46D16B07}" presName="text_1" presStyleLbl="node1" presStyleIdx="0" presStyleCnt="1" custScaleX="127293" custScaleY="167043" custLinFactNeighborX="-29380" custLinFactNeighborY="3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AE8987-DE46-4B71-956E-5AD96EDAD1C4}" type="pres">
      <dgm:prSet presAssocID="{D99C1259-ACBC-4C20-A2B6-D17E46D16B07}" presName="accent_1" presStyleCnt="0"/>
      <dgm:spPr/>
    </dgm:pt>
    <dgm:pt modelId="{8977918F-5867-4595-84E2-869617281767}" type="pres">
      <dgm:prSet presAssocID="{D99C1259-ACBC-4C20-A2B6-D17E46D16B07}" presName="accentRepeatNode" presStyleLbl="solidFgAcc1" presStyleIdx="0" presStyleCnt="1" custScaleX="48638" custScaleY="50717" custLinFactNeighborX="-11025" custLinFactNeighborY="-8342"/>
      <dgm:spPr/>
    </dgm:pt>
  </dgm:ptLst>
  <dgm:cxnLst>
    <dgm:cxn modelId="{CD9D37C9-46C0-461A-8294-C72941A61DF2}" srcId="{67A3AE3F-394A-4E36-AA22-3740AA9BF175}" destId="{D99C1259-ACBC-4C20-A2B6-D17E46D16B07}" srcOrd="0" destOrd="0" parTransId="{6F9DE82F-5217-4D7A-9F3F-E7E456185382}" sibTransId="{713C0C84-BB21-4822-9639-C33E1E3580E8}"/>
    <dgm:cxn modelId="{CABBDFF4-57F3-405C-B5E4-16269B12AE0C}" type="presOf" srcId="{D99C1259-ACBC-4C20-A2B6-D17E46D16B07}" destId="{0CBA18E2-E9CA-464A-9A64-FCC3074D195C}" srcOrd="0" destOrd="0" presId="urn:microsoft.com/office/officeart/2008/layout/VerticalCurvedList"/>
    <dgm:cxn modelId="{F74AC6AF-AD21-4C10-9F1F-D99A9673B511}" type="presOf" srcId="{67A3AE3F-394A-4E36-AA22-3740AA9BF175}" destId="{97925289-7BB5-499C-BAFB-AB67187D88B3}" srcOrd="0" destOrd="0" presId="urn:microsoft.com/office/officeart/2008/layout/VerticalCurvedList"/>
    <dgm:cxn modelId="{BA021B33-5869-44AA-8EE3-C6A7C85EE829}" type="presOf" srcId="{713C0C84-BB21-4822-9639-C33E1E3580E8}" destId="{DA3A4475-2BA8-4F5B-A584-78A0EA608C4F}" srcOrd="0" destOrd="0" presId="urn:microsoft.com/office/officeart/2008/layout/VerticalCurvedList"/>
    <dgm:cxn modelId="{8703C4DC-111F-4664-B95E-7EFD037C2B40}" type="presParOf" srcId="{97925289-7BB5-499C-BAFB-AB67187D88B3}" destId="{7BB7D704-B788-4772-94D8-CA62AB46E810}" srcOrd="0" destOrd="0" presId="urn:microsoft.com/office/officeart/2008/layout/VerticalCurvedList"/>
    <dgm:cxn modelId="{1E21990A-D215-408F-A72F-427E041178E5}" type="presParOf" srcId="{7BB7D704-B788-4772-94D8-CA62AB46E810}" destId="{5B7978C5-1FCA-4A18-8461-1849358BF352}" srcOrd="0" destOrd="0" presId="urn:microsoft.com/office/officeart/2008/layout/VerticalCurvedList"/>
    <dgm:cxn modelId="{E05639C9-46F5-41C4-B354-2A93796ABF5D}" type="presParOf" srcId="{5B7978C5-1FCA-4A18-8461-1849358BF352}" destId="{D3CD0AEB-E84C-45E4-AA27-37765C7BA86B}" srcOrd="0" destOrd="0" presId="urn:microsoft.com/office/officeart/2008/layout/VerticalCurvedList"/>
    <dgm:cxn modelId="{7326105C-79CE-4A7A-9702-6C4291E86E06}" type="presParOf" srcId="{5B7978C5-1FCA-4A18-8461-1849358BF352}" destId="{DA3A4475-2BA8-4F5B-A584-78A0EA608C4F}" srcOrd="1" destOrd="0" presId="urn:microsoft.com/office/officeart/2008/layout/VerticalCurvedList"/>
    <dgm:cxn modelId="{CEFEED4A-8819-4AAD-9A8E-9787AB452DE9}" type="presParOf" srcId="{5B7978C5-1FCA-4A18-8461-1849358BF352}" destId="{662701D2-96EC-4061-80C3-70A3813DAF89}" srcOrd="2" destOrd="0" presId="urn:microsoft.com/office/officeart/2008/layout/VerticalCurvedList"/>
    <dgm:cxn modelId="{EC746FF6-CA02-436B-A08C-1C8394216823}" type="presParOf" srcId="{5B7978C5-1FCA-4A18-8461-1849358BF352}" destId="{DE1EB1EF-CF23-4E8E-8F7D-0BE3A0186147}" srcOrd="3" destOrd="0" presId="urn:microsoft.com/office/officeart/2008/layout/VerticalCurvedList"/>
    <dgm:cxn modelId="{009B0E8B-C1FA-41F9-B9F1-60CDF31FAC35}" type="presParOf" srcId="{7BB7D704-B788-4772-94D8-CA62AB46E810}" destId="{0CBA18E2-E9CA-464A-9A64-FCC3074D195C}" srcOrd="1" destOrd="0" presId="urn:microsoft.com/office/officeart/2008/layout/VerticalCurvedList"/>
    <dgm:cxn modelId="{FDD8F692-D254-40D0-9CD6-48CF6FFB066F}" type="presParOf" srcId="{7BB7D704-B788-4772-94D8-CA62AB46E810}" destId="{4BAE8987-DE46-4B71-956E-5AD96EDAD1C4}" srcOrd="2" destOrd="0" presId="urn:microsoft.com/office/officeart/2008/layout/VerticalCurvedList"/>
    <dgm:cxn modelId="{DD7AB5DF-F537-4471-91FF-ED4FA97EBD5F}" type="presParOf" srcId="{4BAE8987-DE46-4B71-956E-5AD96EDAD1C4}" destId="{8977918F-5867-4595-84E2-86961728176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3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7A3AE3F-394A-4E36-AA22-3740AA9BF175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D99C1259-ACBC-4C20-A2B6-D17E46D16B07}">
      <dgm:prSet phldrT="[Текст]"/>
      <dgm:spPr/>
      <dgm:t>
        <a:bodyPr/>
        <a:lstStyle/>
        <a:p>
          <a:pPr algn="l"/>
          <a:r>
            <a:rPr lang="ru-RU" b="1" dirty="0" smtClean="0">
              <a:solidFill>
                <a:schemeClr val="tx1"/>
              </a:solidFill>
            </a:rPr>
            <a:t>«Совесть не только ангел-хранитель человеческой чести. Она рулевой его свободы, она заботиться о том, чтобы свобода не превращалась в произвол, но указывала человеку его настоящую дорогу»</a:t>
          </a:r>
          <a:endParaRPr lang="ru-RU" b="1" dirty="0">
            <a:solidFill>
              <a:schemeClr val="tx1"/>
            </a:solidFill>
          </a:endParaRPr>
        </a:p>
      </dgm:t>
    </dgm:pt>
    <dgm:pt modelId="{6F9DE82F-5217-4D7A-9F3F-E7E456185382}" type="parTrans" cxnId="{CD9D37C9-46C0-461A-8294-C72941A61DF2}">
      <dgm:prSet/>
      <dgm:spPr/>
      <dgm:t>
        <a:bodyPr/>
        <a:lstStyle/>
        <a:p>
          <a:endParaRPr lang="ru-RU"/>
        </a:p>
      </dgm:t>
    </dgm:pt>
    <dgm:pt modelId="{713C0C84-BB21-4822-9639-C33E1E3580E8}" type="sibTrans" cxnId="{CD9D37C9-46C0-461A-8294-C72941A61DF2}">
      <dgm:prSet/>
      <dgm:spPr/>
      <dgm:t>
        <a:bodyPr/>
        <a:lstStyle/>
        <a:p>
          <a:endParaRPr lang="ru-RU"/>
        </a:p>
      </dgm:t>
    </dgm:pt>
    <dgm:pt modelId="{97925289-7BB5-499C-BAFB-AB67187D88B3}" type="pres">
      <dgm:prSet presAssocID="{67A3AE3F-394A-4E36-AA22-3740AA9BF175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7BB7D704-B788-4772-94D8-CA62AB46E810}" type="pres">
      <dgm:prSet presAssocID="{67A3AE3F-394A-4E36-AA22-3740AA9BF175}" presName="Name1" presStyleCnt="0"/>
      <dgm:spPr/>
      <dgm:t>
        <a:bodyPr/>
        <a:lstStyle/>
        <a:p>
          <a:endParaRPr lang="ru-RU"/>
        </a:p>
      </dgm:t>
    </dgm:pt>
    <dgm:pt modelId="{5B7978C5-1FCA-4A18-8461-1849358BF352}" type="pres">
      <dgm:prSet presAssocID="{67A3AE3F-394A-4E36-AA22-3740AA9BF175}" presName="cycle" presStyleCnt="0"/>
      <dgm:spPr/>
      <dgm:t>
        <a:bodyPr/>
        <a:lstStyle/>
        <a:p>
          <a:endParaRPr lang="ru-RU"/>
        </a:p>
      </dgm:t>
    </dgm:pt>
    <dgm:pt modelId="{D3CD0AEB-E84C-45E4-AA27-37765C7BA86B}" type="pres">
      <dgm:prSet presAssocID="{67A3AE3F-394A-4E36-AA22-3740AA9BF175}" presName="srcNode" presStyleLbl="node1" presStyleIdx="0" presStyleCnt="1"/>
      <dgm:spPr/>
      <dgm:t>
        <a:bodyPr/>
        <a:lstStyle/>
        <a:p>
          <a:endParaRPr lang="ru-RU"/>
        </a:p>
      </dgm:t>
    </dgm:pt>
    <dgm:pt modelId="{DA3A4475-2BA8-4F5B-A584-78A0EA608C4F}" type="pres">
      <dgm:prSet presAssocID="{67A3AE3F-394A-4E36-AA22-3740AA9BF175}" presName="conn" presStyleLbl="parChTrans1D2" presStyleIdx="0" presStyleCnt="1"/>
      <dgm:spPr/>
      <dgm:t>
        <a:bodyPr/>
        <a:lstStyle/>
        <a:p>
          <a:endParaRPr lang="ru-RU"/>
        </a:p>
      </dgm:t>
    </dgm:pt>
    <dgm:pt modelId="{662701D2-96EC-4061-80C3-70A3813DAF89}" type="pres">
      <dgm:prSet presAssocID="{67A3AE3F-394A-4E36-AA22-3740AA9BF175}" presName="extraNode" presStyleLbl="node1" presStyleIdx="0" presStyleCnt="1"/>
      <dgm:spPr/>
      <dgm:t>
        <a:bodyPr/>
        <a:lstStyle/>
        <a:p>
          <a:endParaRPr lang="ru-RU"/>
        </a:p>
      </dgm:t>
    </dgm:pt>
    <dgm:pt modelId="{DE1EB1EF-CF23-4E8E-8F7D-0BE3A0186147}" type="pres">
      <dgm:prSet presAssocID="{67A3AE3F-394A-4E36-AA22-3740AA9BF175}" presName="dstNode" presStyleLbl="node1" presStyleIdx="0" presStyleCnt="1"/>
      <dgm:spPr/>
      <dgm:t>
        <a:bodyPr/>
        <a:lstStyle/>
        <a:p>
          <a:endParaRPr lang="ru-RU"/>
        </a:p>
      </dgm:t>
    </dgm:pt>
    <dgm:pt modelId="{0CBA18E2-E9CA-464A-9A64-FCC3074D195C}" type="pres">
      <dgm:prSet presAssocID="{D99C1259-ACBC-4C20-A2B6-D17E46D16B07}" presName="text_1" presStyleLbl="node1" presStyleIdx="0" presStyleCnt="1" custScaleX="132709" custScaleY="205039" custLinFactNeighborX="-2732" custLinFactNeighborY="-157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AE8987-DE46-4B71-956E-5AD96EDAD1C4}" type="pres">
      <dgm:prSet presAssocID="{D99C1259-ACBC-4C20-A2B6-D17E46D16B07}" presName="accent_1" presStyleCnt="0"/>
      <dgm:spPr/>
      <dgm:t>
        <a:bodyPr/>
        <a:lstStyle/>
        <a:p>
          <a:endParaRPr lang="ru-RU"/>
        </a:p>
      </dgm:t>
    </dgm:pt>
    <dgm:pt modelId="{8977918F-5867-4595-84E2-869617281767}" type="pres">
      <dgm:prSet presAssocID="{D99C1259-ACBC-4C20-A2B6-D17E46D16B07}" presName="accentRepeatNode" presStyleLbl="solidFgAcc1" presStyleIdx="0" presStyleCnt="1" custScaleX="48952" custScaleY="41732" custLinFactNeighborX="-521" custLinFactNeighborY="-14520"/>
      <dgm:spPr/>
      <dgm:t>
        <a:bodyPr/>
        <a:lstStyle/>
        <a:p>
          <a:endParaRPr lang="ru-RU"/>
        </a:p>
      </dgm:t>
    </dgm:pt>
  </dgm:ptLst>
  <dgm:cxnLst>
    <dgm:cxn modelId="{CD9D37C9-46C0-461A-8294-C72941A61DF2}" srcId="{67A3AE3F-394A-4E36-AA22-3740AA9BF175}" destId="{D99C1259-ACBC-4C20-A2B6-D17E46D16B07}" srcOrd="0" destOrd="0" parTransId="{6F9DE82F-5217-4D7A-9F3F-E7E456185382}" sibTransId="{713C0C84-BB21-4822-9639-C33E1E3580E8}"/>
    <dgm:cxn modelId="{1EC5B36E-D13E-4D56-A669-D4E019F9327D}" type="presOf" srcId="{713C0C84-BB21-4822-9639-C33E1E3580E8}" destId="{DA3A4475-2BA8-4F5B-A584-78A0EA608C4F}" srcOrd="0" destOrd="0" presId="urn:microsoft.com/office/officeart/2008/layout/VerticalCurvedList"/>
    <dgm:cxn modelId="{0CFEE7A2-E29B-4499-8A9C-D4286577C239}" type="presOf" srcId="{67A3AE3F-394A-4E36-AA22-3740AA9BF175}" destId="{97925289-7BB5-499C-BAFB-AB67187D88B3}" srcOrd="0" destOrd="0" presId="urn:microsoft.com/office/officeart/2008/layout/VerticalCurvedList"/>
    <dgm:cxn modelId="{58BC5DFA-A7F7-46FF-80B5-95C7CCF7BB80}" type="presOf" srcId="{D99C1259-ACBC-4C20-A2B6-D17E46D16B07}" destId="{0CBA18E2-E9CA-464A-9A64-FCC3074D195C}" srcOrd="0" destOrd="0" presId="urn:microsoft.com/office/officeart/2008/layout/VerticalCurvedList"/>
    <dgm:cxn modelId="{339D160B-A4F7-4807-9A16-CD34306B1891}" type="presParOf" srcId="{97925289-7BB5-499C-BAFB-AB67187D88B3}" destId="{7BB7D704-B788-4772-94D8-CA62AB46E810}" srcOrd="0" destOrd="0" presId="urn:microsoft.com/office/officeart/2008/layout/VerticalCurvedList"/>
    <dgm:cxn modelId="{9BFAF498-C0C6-4907-8C40-03E4F00AA6A2}" type="presParOf" srcId="{7BB7D704-B788-4772-94D8-CA62AB46E810}" destId="{5B7978C5-1FCA-4A18-8461-1849358BF352}" srcOrd="0" destOrd="0" presId="urn:microsoft.com/office/officeart/2008/layout/VerticalCurvedList"/>
    <dgm:cxn modelId="{990C3947-17A6-462E-B4AC-0456F2E82CDB}" type="presParOf" srcId="{5B7978C5-1FCA-4A18-8461-1849358BF352}" destId="{D3CD0AEB-E84C-45E4-AA27-37765C7BA86B}" srcOrd="0" destOrd="0" presId="urn:microsoft.com/office/officeart/2008/layout/VerticalCurvedList"/>
    <dgm:cxn modelId="{2D9D9CC8-CECB-45E0-B316-FFC0F45ECE98}" type="presParOf" srcId="{5B7978C5-1FCA-4A18-8461-1849358BF352}" destId="{DA3A4475-2BA8-4F5B-A584-78A0EA608C4F}" srcOrd="1" destOrd="0" presId="urn:microsoft.com/office/officeart/2008/layout/VerticalCurvedList"/>
    <dgm:cxn modelId="{0FF59526-20DA-41FF-AA1C-0D991AE5FEC5}" type="presParOf" srcId="{5B7978C5-1FCA-4A18-8461-1849358BF352}" destId="{662701D2-96EC-4061-80C3-70A3813DAF89}" srcOrd="2" destOrd="0" presId="urn:microsoft.com/office/officeart/2008/layout/VerticalCurvedList"/>
    <dgm:cxn modelId="{C4296698-E16E-45CA-9AE6-7A0F0872875C}" type="presParOf" srcId="{5B7978C5-1FCA-4A18-8461-1849358BF352}" destId="{DE1EB1EF-CF23-4E8E-8F7D-0BE3A0186147}" srcOrd="3" destOrd="0" presId="urn:microsoft.com/office/officeart/2008/layout/VerticalCurvedList"/>
    <dgm:cxn modelId="{CC86BB5A-15B3-4E7C-AFBF-4AEC9C206F46}" type="presParOf" srcId="{7BB7D704-B788-4772-94D8-CA62AB46E810}" destId="{0CBA18E2-E9CA-464A-9A64-FCC3074D195C}" srcOrd="1" destOrd="0" presId="urn:microsoft.com/office/officeart/2008/layout/VerticalCurvedList"/>
    <dgm:cxn modelId="{CF03E97F-E02A-47D4-9BE3-E7883867CA24}" type="presParOf" srcId="{7BB7D704-B788-4772-94D8-CA62AB46E810}" destId="{4BAE8987-DE46-4B71-956E-5AD96EDAD1C4}" srcOrd="2" destOrd="0" presId="urn:microsoft.com/office/officeart/2008/layout/VerticalCurvedList"/>
    <dgm:cxn modelId="{9BDF54EF-A717-43AD-84AE-F4693A98A1BA}" type="presParOf" srcId="{4BAE8987-DE46-4B71-956E-5AD96EDAD1C4}" destId="{8977918F-5867-4595-84E2-86961728176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4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20C5747-2B20-482A-8087-55BFD4DE4CD7}" type="doc">
      <dgm:prSet loTypeId="urn:microsoft.com/office/officeart/2008/layout/VerticalCircle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1F68C18-DD83-4A29-9A67-84D4D3AA6C66}">
      <dgm:prSet phldrT="[Текст]" custT="1"/>
      <dgm:spPr/>
      <dgm:t>
        <a:bodyPr/>
        <a:lstStyle/>
        <a:p>
          <a:pPr algn="ctr"/>
          <a:r>
            <a:rPr lang="ru-RU" sz="2000" b="1" smtClean="0"/>
            <a:t>Выход </a:t>
          </a:r>
          <a:endParaRPr lang="ru-RU" sz="2000" b="1" dirty="0" smtClean="0"/>
        </a:p>
        <a:p>
          <a:pPr algn="ctr"/>
          <a:r>
            <a:rPr lang="ru-RU" sz="2000" b="1" dirty="0" smtClean="0"/>
            <a:t>на викторину</a:t>
          </a:r>
          <a:endParaRPr lang="ru-RU" sz="2000" b="1" dirty="0"/>
        </a:p>
      </dgm:t>
    </dgm:pt>
    <dgm:pt modelId="{A68B25A6-C6CA-4541-AEA3-B6145C9EA680}" type="sibTrans" cxnId="{E75D142D-0DFA-4929-9968-5E72B5DB59A0}">
      <dgm:prSet/>
      <dgm:spPr/>
      <dgm:t>
        <a:bodyPr/>
        <a:lstStyle/>
        <a:p>
          <a:endParaRPr lang="ru-RU"/>
        </a:p>
      </dgm:t>
    </dgm:pt>
    <dgm:pt modelId="{C8DAB6B8-BEE5-4DA4-9441-1F3495CDE165}" type="parTrans" cxnId="{E75D142D-0DFA-4929-9968-5E72B5DB59A0}">
      <dgm:prSet/>
      <dgm:spPr/>
      <dgm:t>
        <a:bodyPr/>
        <a:lstStyle/>
        <a:p>
          <a:endParaRPr lang="ru-RU"/>
        </a:p>
      </dgm:t>
    </dgm:pt>
    <dgm:pt modelId="{71FFA679-0967-4413-A692-9D0000527435}" type="pres">
      <dgm:prSet presAssocID="{520C5747-2B20-482A-8087-55BFD4DE4CD7}" presName="Name0" presStyleCnt="0">
        <dgm:presLayoutVars>
          <dgm:dir/>
        </dgm:presLayoutVars>
      </dgm:prSet>
      <dgm:spPr/>
      <dgm:t>
        <a:bodyPr/>
        <a:lstStyle/>
        <a:p>
          <a:endParaRPr lang="ru-RU"/>
        </a:p>
      </dgm:t>
    </dgm:pt>
    <dgm:pt modelId="{616E7667-21FC-4331-9BF0-359495196155}" type="pres">
      <dgm:prSet presAssocID="{51F68C18-DD83-4A29-9A67-84D4D3AA6C66}" presName="noChildren" presStyleCnt="0"/>
      <dgm:spPr/>
    </dgm:pt>
    <dgm:pt modelId="{3693597E-80BE-4540-906F-3EFC4AA77129}" type="pres">
      <dgm:prSet presAssocID="{51F68C18-DD83-4A29-9A67-84D4D3AA6C66}" presName="gap" presStyleCnt="0"/>
      <dgm:spPr/>
    </dgm:pt>
    <dgm:pt modelId="{694D3C5D-F0D5-4E34-BDE0-5F2004F5F289}" type="pres">
      <dgm:prSet presAssocID="{51F68C18-DD83-4A29-9A67-84D4D3AA6C66}" presName="medCircle2" presStyleLbl="vennNode1" presStyleIdx="0" presStyleCnt="1" custScaleX="2000000" custScaleY="1505879" custLinFactY="4924" custLinFactNeighborX="-95276" custLinFactNeighborY="100000"/>
      <dgm:spPr>
        <a:solidFill>
          <a:srgbClr val="0066FF">
            <a:alpha val="49804"/>
          </a:srgbClr>
        </a:solidFill>
      </dgm:spPr>
      <dgm:extLst>
        <a:ext uri="{E40237B7-FDA0-4F09-8148-C483321AD2D9}">
          <dgm14:cNvPr xmlns:dgm14="http://schemas.microsoft.com/office/drawing/2010/diagram" xmlns="" id="0" name="">
            <a:hlinkClick xmlns:r="http://schemas.openxmlformats.org/officeDocument/2006/relationships" r:id="rId1"/>
          </dgm14:cNvPr>
        </a:ext>
      </dgm:extLst>
    </dgm:pt>
    <dgm:pt modelId="{FC114A98-C21F-4181-B2FF-B5FA969BA549}" type="pres">
      <dgm:prSet presAssocID="{51F68C18-DD83-4A29-9A67-84D4D3AA6C66}" presName="txLvlOnly1" presStyleLbl="revTx" presStyleIdx="0" presStyleCnt="1" custScaleX="240964" custScaleY="707452" custLinFactNeighborX="-35434" custLinFactNeighborY="52814"/>
      <dgm:spPr/>
      <dgm:t>
        <a:bodyPr/>
        <a:lstStyle/>
        <a:p>
          <a:endParaRPr lang="ru-RU"/>
        </a:p>
      </dgm:t>
    </dgm:pt>
  </dgm:ptLst>
  <dgm:cxnLst>
    <dgm:cxn modelId="{168A2399-B5F8-44EA-A23C-8B64B0FB340D}" type="presOf" srcId="{520C5747-2B20-482A-8087-55BFD4DE4CD7}" destId="{71FFA679-0967-4413-A692-9D0000527435}" srcOrd="0" destOrd="0" presId="urn:microsoft.com/office/officeart/2008/layout/VerticalCircleList"/>
    <dgm:cxn modelId="{E75D142D-0DFA-4929-9968-5E72B5DB59A0}" srcId="{520C5747-2B20-482A-8087-55BFD4DE4CD7}" destId="{51F68C18-DD83-4A29-9A67-84D4D3AA6C66}" srcOrd="0" destOrd="0" parTransId="{C8DAB6B8-BEE5-4DA4-9441-1F3495CDE165}" sibTransId="{A68B25A6-C6CA-4541-AEA3-B6145C9EA680}"/>
    <dgm:cxn modelId="{3A5BC9F9-075B-4A36-A044-197CAA7B1020}" type="presOf" srcId="{51F68C18-DD83-4A29-9A67-84D4D3AA6C66}" destId="{FC114A98-C21F-4181-B2FF-B5FA969BA549}" srcOrd="0" destOrd="0" presId="urn:microsoft.com/office/officeart/2008/layout/VerticalCircleList"/>
    <dgm:cxn modelId="{5AA2F8D0-F6A8-40C8-A849-C90FAF3B8F82}" type="presParOf" srcId="{71FFA679-0967-4413-A692-9D0000527435}" destId="{616E7667-21FC-4331-9BF0-359495196155}" srcOrd="0" destOrd="0" presId="urn:microsoft.com/office/officeart/2008/layout/VerticalCircleList"/>
    <dgm:cxn modelId="{D81E2187-9567-4B4F-92D3-C8384CCDED9F}" type="presParOf" srcId="{616E7667-21FC-4331-9BF0-359495196155}" destId="{3693597E-80BE-4540-906F-3EFC4AA77129}" srcOrd="0" destOrd="0" presId="urn:microsoft.com/office/officeart/2008/layout/VerticalCircleList"/>
    <dgm:cxn modelId="{9D832C60-B49B-46B0-9C79-A44FCBAD39AD}" type="presParOf" srcId="{616E7667-21FC-4331-9BF0-359495196155}" destId="{694D3C5D-F0D5-4E34-BDE0-5F2004F5F289}" srcOrd="1" destOrd="0" presId="urn:microsoft.com/office/officeart/2008/layout/VerticalCircleList"/>
    <dgm:cxn modelId="{C03543B5-238F-4E13-A57A-23B3B8464671}" type="presParOf" srcId="{616E7667-21FC-4331-9BF0-359495196155}" destId="{FC114A98-C21F-4181-B2FF-B5FA969BA549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xmlns="" relId="rId1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20C5747-2B20-482A-8087-55BFD4DE4CD7}" type="doc">
      <dgm:prSet loTypeId="urn:microsoft.com/office/officeart/2008/layout/VerticalCircle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1F68C18-DD83-4A29-9A67-84D4D3AA6C66}">
      <dgm:prSet phldrT="[Текст]" custT="1"/>
      <dgm:spPr/>
      <dgm:t>
        <a:bodyPr/>
        <a:lstStyle/>
        <a:p>
          <a:r>
            <a:rPr lang="ru-RU" sz="2400" dirty="0" smtClean="0"/>
            <a:t>Мое</a:t>
          </a:r>
          <a:r>
            <a:rPr lang="ru-RU" sz="2000" dirty="0" smtClean="0"/>
            <a:t> занятие</a:t>
          </a:r>
          <a:endParaRPr lang="ru-RU" sz="2400" dirty="0"/>
        </a:p>
      </dgm:t>
    </dgm:pt>
    <dgm:pt modelId="{C8DAB6B8-BEE5-4DA4-9441-1F3495CDE165}" type="parTrans" cxnId="{E75D142D-0DFA-4929-9968-5E72B5DB59A0}">
      <dgm:prSet/>
      <dgm:spPr/>
      <dgm:t>
        <a:bodyPr/>
        <a:lstStyle/>
        <a:p>
          <a:endParaRPr lang="ru-RU"/>
        </a:p>
      </dgm:t>
    </dgm:pt>
    <dgm:pt modelId="{A68B25A6-C6CA-4541-AEA3-B6145C9EA680}" type="sibTrans" cxnId="{E75D142D-0DFA-4929-9968-5E72B5DB59A0}">
      <dgm:prSet/>
      <dgm:spPr/>
      <dgm:t>
        <a:bodyPr/>
        <a:lstStyle/>
        <a:p>
          <a:endParaRPr lang="ru-RU"/>
        </a:p>
      </dgm:t>
    </dgm:pt>
    <dgm:pt modelId="{71FFA679-0967-4413-A692-9D0000527435}" type="pres">
      <dgm:prSet presAssocID="{520C5747-2B20-482A-8087-55BFD4DE4CD7}" presName="Name0" presStyleCnt="0">
        <dgm:presLayoutVars>
          <dgm:dir/>
        </dgm:presLayoutVars>
      </dgm:prSet>
      <dgm:spPr/>
      <dgm:t>
        <a:bodyPr/>
        <a:lstStyle/>
        <a:p>
          <a:endParaRPr lang="ru-RU"/>
        </a:p>
      </dgm:t>
    </dgm:pt>
    <dgm:pt modelId="{616E7667-21FC-4331-9BF0-359495196155}" type="pres">
      <dgm:prSet presAssocID="{51F68C18-DD83-4A29-9A67-84D4D3AA6C66}" presName="noChildren" presStyleCnt="0"/>
      <dgm:spPr/>
    </dgm:pt>
    <dgm:pt modelId="{3693597E-80BE-4540-906F-3EFC4AA77129}" type="pres">
      <dgm:prSet presAssocID="{51F68C18-DD83-4A29-9A67-84D4D3AA6C66}" presName="gap" presStyleCnt="0"/>
      <dgm:spPr/>
    </dgm:pt>
    <dgm:pt modelId="{694D3C5D-F0D5-4E34-BDE0-5F2004F5F289}" type="pres">
      <dgm:prSet presAssocID="{51F68C18-DD83-4A29-9A67-84D4D3AA6C66}" presName="medCircle2" presStyleLbl="vennNode1" presStyleIdx="0" presStyleCnt="1" custScaleX="2000000" custScaleY="2000000" custLinFactX="-1100000" custLinFactNeighborX="-1143784" custLinFactNeighborY="-31637"/>
      <dgm:spPr>
        <a:solidFill>
          <a:srgbClr val="0066FF">
            <a:alpha val="49804"/>
          </a:srgbClr>
        </a:solidFill>
      </dgm:spPr>
    </dgm:pt>
    <dgm:pt modelId="{FC114A98-C21F-4181-B2FF-B5FA969BA549}" type="pres">
      <dgm:prSet presAssocID="{51F68C18-DD83-4A29-9A67-84D4D3AA6C66}" presName="txLvlOnly1" presStyleLbl="revTx" presStyleIdx="0" presStyleCnt="1" custScaleX="342690" custScaleY="1309289" custLinFactY="-23912" custLinFactNeighborX="-40021" custLinFactNeighborY="-100000"/>
      <dgm:spPr/>
      <dgm:t>
        <a:bodyPr/>
        <a:lstStyle/>
        <a:p>
          <a:endParaRPr lang="ru-RU"/>
        </a:p>
      </dgm:t>
    </dgm:pt>
  </dgm:ptLst>
  <dgm:cxnLst>
    <dgm:cxn modelId="{E75D142D-0DFA-4929-9968-5E72B5DB59A0}" srcId="{520C5747-2B20-482A-8087-55BFD4DE4CD7}" destId="{51F68C18-DD83-4A29-9A67-84D4D3AA6C66}" srcOrd="0" destOrd="0" parTransId="{C8DAB6B8-BEE5-4DA4-9441-1F3495CDE165}" sibTransId="{A68B25A6-C6CA-4541-AEA3-B6145C9EA680}"/>
    <dgm:cxn modelId="{571AF89B-31FB-4BC6-B80B-42AE7CD4E87C}" type="presOf" srcId="{520C5747-2B20-482A-8087-55BFD4DE4CD7}" destId="{71FFA679-0967-4413-A692-9D0000527435}" srcOrd="0" destOrd="0" presId="urn:microsoft.com/office/officeart/2008/layout/VerticalCircleList"/>
    <dgm:cxn modelId="{62C724B9-0CE4-4789-87FC-B255AF081D40}" type="presOf" srcId="{51F68C18-DD83-4A29-9A67-84D4D3AA6C66}" destId="{FC114A98-C21F-4181-B2FF-B5FA969BA549}" srcOrd="0" destOrd="0" presId="urn:microsoft.com/office/officeart/2008/layout/VerticalCircleList"/>
    <dgm:cxn modelId="{5216C8E3-BA3C-47C2-9559-B2FCC9BE04AE}" type="presParOf" srcId="{71FFA679-0967-4413-A692-9D0000527435}" destId="{616E7667-21FC-4331-9BF0-359495196155}" srcOrd="0" destOrd="0" presId="urn:microsoft.com/office/officeart/2008/layout/VerticalCircleList"/>
    <dgm:cxn modelId="{BD4F0310-4D5C-44CB-8D05-C9280CD5AF24}" type="presParOf" srcId="{616E7667-21FC-4331-9BF0-359495196155}" destId="{3693597E-80BE-4540-906F-3EFC4AA77129}" srcOrd="0" destOrd="0" presId="urn:microsoft.com/office/officeart/2008/layout/VerticalCircleList"/>
    <dgm:cxn modelId="{C7C1D01F-1ED1-43E3-A107-54E5DCD48895}" type="presParOf" srcId="{616E7667-21FC-4331-9BF0-359495196155}" destId="{694D3C5D-F0D5-4E34-BDE0-5F2004F5F289}" srcOrd="1" destOrd="0" presId="urn:microsoft.com/office/officeart/2008/layout/VerticalCircleList"/>
    <dgm:cxn modelId="{C2EB21A7-23FC-466E-9F90-ECB8E0B15C3E}" type="presParOf" srcId="{616E7667-21FC-4331-9BF0-359495196155}" destId="{FC114A98-C21F-4181-B2FF-B5FA969BA549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20C5747-2B20-482A-8087-55BFD4DE4CD7}" type="doc">
      <dgm:prSet loTypeId="urn:microsoft.com/office/officeart/2008/layout/VerticalCircle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1F68C18-DD83-4A29-9A67-84D4D3AA6C66}">
      <dgm:prSet phldrT="[Текст]" custT="1"/>
      <dgm:spPr/>
      <dgm:t>
        <a:bodyPr/>
        <a:lstStyle/>
        <a:p>
          <a:r>
            <a:rPr lang="ru-RU" sz="2000" dirty="0" smtClean="0"/>
            <a:t>Мое занятие</a:t>
          </a:r>
          <a:endParaRPr lang="ru-RU" sz="2000" dirty="0"/>
        </a:p>
      </dgm:t>
    </dgm:pt>
    <dgm:pt modelId="{C8DAB6B8-BEE5-4DA4-9441-1F3495CDE165}" type="parTrans" cxnId="{E75D142D-0DFA-4929-9968-5E72B5DB59A0}">
      <dgm:prSet/>
      <dgm:spPr/>
      <dgm:t>
        <a:bodyPr/>
        <a:lstStyle/>
        <a:p>
          <a:endParaRPr lang="ru-RU"/>
        </a:p>
      </dgm:t>
    </dgm:pt>
    <dgm:pt modelId="{A68B25A6-C6CA-4541-AEA3-B6145C9EA680}" type="sibTrans" cxnId="{E75D142D-0DFA-4929-9968-5E72B5DB59A0}">
      <dgm:prSet/>
      <dgm:spPr/>
      <dgm:t>
        <a:bodyPr/>
        <a:lstStyle/>
        <a:p>
          <a:endParaRPr lang="ru-RU"/>
        </a:p>
      </dgm:t>
    </dgm:pt>
    <dgm:pt modelId="{71FFA679-0967-4413-A692-9D0000527435}" type="pres">
      <dgm:prSet presAssocID="{520C5747-2B20-482A-8087-55BFD4DE4CD7}" presName="Name0" presStyleCnt="0">
        <dgm:presLayoutVars>
          <dgm:dir/>
        </dgm:presLayoutVars>
      </dgm:prSet>
      <dgm:spPr/>
      <dgm:t>
        <a:bodyPr/>
        <a:lstStyle/>
        <a:p>
          <a:endParaRPr lang="ru-RU"/>
        </a:p>
      </dgm:t>
    </dgm:pt>
    <dgm:pt modelId="{616E7667-21FC-4331-9BF0-359495196155}" type="pres">
      <dgm:prSet presAssocID="{51F68C18-DD83-4A29-9A67-84D4D3AA6C66}" presName="noChildren" presStyleCnt="0"/>
      <dgm:spPr/>
    </dgm:pt>
    <dgm:pt modelId="{3693597E-80BE-4540-906F-3EFC4AA77129}" type="pres">
      <dgm:prSet presAssocID="{51F68C18-DD83-4A29-9A67-84D4D3AA6C66}" presName="gap" presStyleCnt="0"/>
      <dgm:spPr/>
    </dgm:pt>
    <dgm:pt modelId="{694D3C5D-F0D5-4E34-BDE0-5F2004F5F289}" type="pres">
      <dgm:prSet presAssocID="{51F68C18-DD83-4A29-9A67-84D4D3AA6C66}" presName="medCircle2" presStyleLbl="vennNode1" presStyleIdx="0" presStyleCnt="1" custScaleX="1590803" custScaleY="1505879" custLinFactY="4924" custLinFactNeighborX="-95276" custLinFactNeighborY="100000"/>
      <dgm:spPr>
        <a:solidFill>
          <a:srgbClr val="0066FF">
            <a:alpha val="49804"/>
          </a:srgbClr>
        </a:solidFill>
      </dgm:spPr>
    </dgm:pt>
    <dgm:pt modelId="{FC114A98-C21F-4181-B2FF-B5FA969BA549}" type="pres">
      <dgm:prSet presAssocID="{51F68C18-DD83-4A29-9A67-84D4D3AA6C66}" presName="txLvlOnly1" presStyleLbl="revTx" presStyleIdx="0" presStyleCnt="1" custScaleX="240964" custScaleY="707452" custLinFactNeighborX="-35434" custLinFactNeighborY="52814"/>
      <dgm:spPr/>
      <dgm:t>
        <a:bodyPr/>
        <a:lstStyle/>
        <a:p>
          <a:endParaRPr lang="ru-RU"/>
        </a:p>
      </dgm:t>
    </dgm:pt>
  </dgm:ptLst>
  <dgm:cxnLst>
    <dgm:cxn modelId="{5B20370D-91CB-40C5-974E-2353C6B1CC30}" type="presOf" srcId="{51F68C18-DD83-4A29-9A67-84D4D3AA6C66}" destId="{FC114A98-C21F-4181-B2FF-B5FA969BA549}" srcOrd="0" destOrd="0" presId="urn:microsoft.com/office/officeart/2008/layout/VerticalCircleList"/>
    <dgm:cxn modelId="{E75D142D-0DFA-4929-9968-5E72B5DB59A0}" srcId="{520C5747-2B20-482A-8087-55BFD4DE4CD7}" destId="{51F68C18-DD83-4A29-9A67-84D4D3AA6C66}" srcOrd="0" destOrd="0" parTransId="{C8DAB6B8-BEE5-4DA4-9441-1F3495CDE165}" sibTransId="{A68B25A6-C6CA-4541-AEA3-B6145C9EA680}"/>
    <dgm:cxn modelId="{D29D7CF6-076C-4259-90B9-1F61957D9748}" type="presOf" srcId="{520C5747-2B20-482A-8087-55BFD4DE4CD7}" destId="{71FFA679-0967-4413-A692-9D0000527435}" srcOrd="0" destOrd="0" presId="urn:microsoft.com/office/officeart/2008/layout/VerticalCircleList"/>
    <dgm:cxn modelId="{4468AC18-2209-407A-AFC2-DC4C42A16BD1}" type="presParOf" srcId="{71FFA679-0967-4413-A692-9D0000527435}" destId="{616E7667-21FC-4331-9BF0-359495196155}" srcOrd="0" destOrd="0" presId="urn:microsoft.com/office/officeart/2008/layout/VerticalCircleList"/>
    <dgm:cxn modelId="{D8E063D7-3A86-41E9-9E53-39F8781CC08A}" type="presParOf" srcId="{616E7667-21FC-4331-9BF0-359495196155}" destId="{3693597E-80BE-4540-906F-3EFC4AA77129}" srcOrd="0" destOrd="0" presId="urn:microsoft.com/office/officeart/2008/layout/VerticalCircleList"/>
    <dgm:cxn modelId="{4CD1A95D-B11E-404D-BC53-5D920815C110}" type="presParOf" srcId="{616E7667-21FC-4331-9BF0-359495196155}" destId="{694D3C5D-F0D5-4E34-BDE0-5F2004F5F289}" srcOrd="1" destOrd="0" presId="urn:microsoft.com/office/officeart/2008/layout/VerticalCircleList"/>
    <dgm:cxn modelId="{A09382CB-85AD-4CC7-AD74-2F605F9A68E9}" type="presParOf" srcId="{616E7667-21FC-4331-9BF0-359495196155}" destId="{FC114A98-C21F-4181-B2FF-B5FA969BA549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xmlns="" relId="rId23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20C5747-2B20-482A-8087-55BFD4DE4CD7}" type="doc">
      <dgm:prSet loTypeId="urn:microsoft.com/office/officeart/2008/layout/VerticalCircle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1F68C18-DD83-4A29-9A67-84D4D3AA6C66}">
      <dgm:prSet phldrT="[Текст]" custT="1"/>
      <dgm:spPr/>
      <dgm:t>
        <a:bodyPr/>
        <a:lstStyle/>
        <a:p>
          <a:r>
            <a:rPr lang="ru-RU" sz="2000" dirty="0" smtClean="0"/>
            <a:t>Мое занятие</a:t>
          </a:r>
          <a:endParaRPr lang="ru-RU" sz="2000" dirty="0"/>
        </a:p>
      </dgm:t>
    </dgm:pt>
    <dgm:pt modelId="{C8DAB6B8-BEE5-4DA4-9441-1F3495CDE165}" type="parTrans" cxnId="{E75D142D-0DFA-4929-9968-5E72B5DB59A0}">
      <dgm:prSet/>
      <dgm:spPr/>
      <dgm:t>
        <a:bodyPr/>
        <a:lstStyle/>
        <a:p>
          <a:endParaRPr lang="ru-RU"/>
        </a:p>
      </dgm:t>
    </dgm:pt>
    <dgm:pt modelId="{A68B25A6-C6CA-4541-AEA3-B6145C9EA680}" type="sibTrans" cxnId="{E75D142D-0DFA-4929-9968-5E72B5DB59A0}">
      <dgm:prSet/>
      <dgm:spPr/>
      <dgm:t>
        <a:bodyPr/>
        <a:lstStyle/>
        <a:p>
          <a:endParaRPr lang="ru-RU"/>
        </a:p>
      </dgm:t>
    </dgm:pt>
    <dgm:pt modelId="{71FFA679-0967-4413-A692-9D0000527435}" type="pres">
      <dgm:prSet presAssocID="{520C5747-2B20-482A-8087-55BFD4DE4CD7}" presName="Name0" presStyleCnt="0">
        <dgm:presLayoutVars>
          <dgm:dir/>
        </dgm:presLayoutVars>
      </dgm:prSet>
      <dgm:spPr/>
      <dgm:t>
        <a:bodyPr/>
        <a:lstStyle/>
        <a:p>
          <a:endParaRPr lang="ru-RU"/>
        </a:p>
      </dgm:t>
    </dgm:pt>
    <dgm:pt modelId="{616E7667-21FC-4331-9BF0-359495196155}" type="pres">
      <dgm:prSet presAssocID="{51F68C18-DD83-4A29-9A67-84D4D3AA6C66}" presName="noChildren" presStyleCnt="0"/>
      <dgm:spPr/>
    </dgm:pt>
    <dgm:pt modelId="{3693597E-80BE-4540-906F-3EFC4AA77129}" type="pres">
      <dgm:prSet presAssocID="{51F68C18-DD83-4A29-9A67-84D4D3AA6C66}" presName="gap" presStyleCnt="0"/>
      <dgm:spPr/>
    </dgm:pt>
    <dgm:pt modelId="{694D3C5D-F0D5-4E34-BDE0-5F2004F5F289}" type="pres">
      <dgm:prSet presAssocID="{51F68C18-DD83-4A29-9A67-84D4D3AA6C66}" presName="medCircle2" presStyleLbl="vennNode1" presStyleIdx="0" presStyleCnt="1" custScaleX="1590803" custScaleY="1505879" custLinFactX="100000" custLinFactY="67400" custLinFactNeighborX="109460" custLinFactNeighborY="100000"/>
      <dgm:spPr>
        <a:solidFill>
          <a:srgbClr val="0066FF">
            <a:alpha val="49804"/>
          </a:srgbClr>
        </a:solidFill>
      </dgm:spPr>
      <dgm:extLst>
        <a:ext uri="{E40237B7-FDA0-4F09-8148-C483321AD2D9}">
          <dgm14:cNvPr xmlns:dgm14="http://schemas.microsoft.com/office/drawing/2010/diagram" xmlns="" id="0" name="">
            <a:hlinkClick xmlns:r="http://schemas.openxmlformats.org/officeDocument/2006/relationships" r:id="rId1"/>
          </dgm14:cNvPr>
        </a:ext>
      </dgm:extLst>
    </dgm:pt>
    <dgm:pt modelId="{FC114A98-C21F-4181-B2FF-B5FA969BA549}" type="pres">
      <dgm:prSet presAssocID="{51F68C18-DD83-4A29-9A67-84D4D3AA6C66}" presName="txLvlOnly1" presStyleLbl="revTx" presStyleIdx="0" presStyleCnt="1" custScaleX="240964" custScaleY="707452" custLinFactNeighborX="-35434" custLinFactNeighborY="52814"/>
      <dgm:spPr/>
      <dgm:t>
        <a:bodyPr/>
        <a:lstStyle/>
        <a:p>
          <a:endParaRPr lang="ru-RU"/>
        </a:p>
      </dgm:t>
    </dgm:pt>
  </dgm:ptLst>
  <dgm:cxnLst>
    <dgm:cxn modelId="{0E2A3B56-FFAD-40B6-98C8-D229FFC7D487}" type="presOf" srcId="{51F68C18-DD83-4A29-9A67-84D4D3AA6C66}" destId="{FC114A98-C21F-4181-B2FF-B5FA969BA549}" srcOrd="0" destOrd="0" presId="urn:microsoft.com/office/officeart/2008/layout/VerticalCircleList"/>
    <dgm:cxn modelId="{A72973A8-5021-4AD2-A47D-75AA4165FB8D}" type="presOf" srcId="{520C5747-2B20-482A-8087-55BFD4DE4CD7}" destId="{71FFA679-0967-4413-A692-9D0000527435}" srcOrd="0" destOrd="0" presId="urn:microsoft.com/office/officeart/2008/layout/VerticalCircleList"/>
    <dgm:cxn modelId="{E75D142D-0DFA-4929-9968-5E72B5DB59A0}" srcId="{520C5747-2B20-482A-8087-55BFD4DE4CD7}" destId="{51F68C18-DD83-4A29-9A67-84D4D3AA6C66}" srcOrd="0" destOrd="0" parTransId="{C8DAB6B8-BEE5-4DA4-9441-1F3495CDE165}" sibTransId="{A68B25A6-C6CA-4541-AEA3-B6145C9EA680}"/>
    <dgm:cxn modelId="{9F668F4F-3042-43F5-9010-E138E3F8396C}" type="presParOf" srcId="{71FFA679-0967-4413-A692-9D0000527435}" destId="{616E7667-21FC-4331-9BF0-359495196155}" srcOrd="0" destOrd="0" presId="urn:microsoft.com/office/officeart/2008/layout/VerticalCircleList"/>
    <dgm:cxn modelId="{FCD926C8-0686-47ED-90A0-0132FFAFBF31}" type="presParOf" srcId="{616E7667-21FC-4331-9BF0-359495196155}" destId="{3693597E-80BE-4540-906F-3EFC4AA77129}" srcOrd="0" destOrd="0" presId="urn:microsoft.com/office/officeart/2008/layout/VerticalCircleList"/>
    <dgm:cxn modelId="{4C47E740-5483-46CB-BED8-D1084EB63C37}" type="presParOf" srcId="{616E7667-21FC-4331-9BF0-359495196155}" destId="{694D3C5D-F0D5-4E34-BDE0-5F2004F5F289}" srcOrd="1" destOrd="0" presId="urn:microsoft.com/office/officeart/2008/layout/VerticalCircleList"/>
    <dgm:cxn modelId="{FDABAD58-31A2-4A30-B751-9B386AAC94FF}" type="presParOf" srcId="{616E7667-21FC-4331-9BF0-359495196155}" destId="{FC114A98-C21F-4181-B2FF-B5FA969BA549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xmlns="" relId="rId29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7A3AE3F-394A-4E36-AA22-3740AA9BF175}" type="doc">
      <dgm:prSet loTypeId="urn:microsoft.com/office/officeart/2008/layout/VerticalCurvedLis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D99C1259-ACBC-4C20-A2B6-D17E46D16B07}">
      <dgm:prSet phldrT="[Текст]"/>
      <dgm:spPr/>
      <dgm:t>
        <a:bodyPr/>
        <a:lstStyle/>
        <a:p>
          <a:pPr>
            <a:spcAft>
              <a:spcPts val="0"/>
            </a:spcAft>
          </a:pPr>
          <a:r>
            <a:rPr lang="ru-RU" b="1" dirty="0" smtClean="0">
              <a:solidFill>
                <a:schemeClr val="tx1"/>
              </a:solidFill>
            </a:rPr>
            <a:t>Цитата из статьи </a:t>
          </a:r>
        </a:p>
        <a:p>
          <a:pPr>
            <a:spcAft>
              <a:spcPts val="0"/>
            </a:spcAft>
          </a:pPr>
          <a:r>
            <a:rPr lang="ru-RU" b="1" dirty="0" smtClean="0">
              <a:solidFill>
                <a:schemeClr val="tx1"/>
              </a:solidFill>
            </a:rPr>
            <a:t>«Нельзя уйти от самих себя»</a:t>
          </a:r>
          <a:endParaRPr lang="ru-RU" b="1" dirty="0">
            <a:solidFill>
              <a:schemeClr val="tx1"/>
            </a:solidFill>
          </a:endParaRPr>
        </a:p>
      </dgm:t>
    </dgm:pt>
    <dgm:pt modelId="{6F9DE82F-5217-4D7A-9F3F-E7E456185382}" type="parTrans" cxnId="{CD9D37C9-46C0-461A-8294-C72941A61DF2}">
      <dgm:prSet/>
      <dgm:spPr/>
      <dgm:t>
        <a:bodyPr/>
        <a:lstStyle/>
        <a:p>
          <a:endParaRPr lang="ru-RU"/>
        </a:p>
      </dgm:t>
    </dgm:pt>
    <dgm:pt modelId="{713C0C84-BB21-4822-9639-C33E1E3580E8}" type="sibTrans" cxnId="{CD9D37C9-46C0-461A-8294-C72941A61DF2}">
      <dgm:prSet/>
      <dgm:spPr/>
      <dgm:t>
        <a:bodyPr/>
        <a:lstStyle/>
        <a:p>
          <a:endParaRPr lang="ru-RU"/>
        </a:p>
      </dgm:t>
    </dgm:pt>
    <dgm:pt modelId="{97925289-7BB5-499C-BAFB-AB67187D88B3}" type="pres">
      <dgm:prSet presAssocID="{67A3AE3F-394A-4E36-AA22-3740AA9BF175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7BB7D704-B788-4772-94D8-CA62AB46E810}" type="pres">
      <dgm:prSet presAssocID="{67A3AE3F-394A-4E36-AA22-3740AA9BF175}" presName="Name1" presStyleCnt="0"/>
      <dgm:spPr/>
      <dgm:t>
        <a:bodyPr/>
        <a:lstStyle/>
        <a:p>
          <a:endParaRPr lang="ru-RU"/>
        </a:p>
      </dgm:t>
    </dgm:pt>
    <dgm:pt modelId="{5B7978C5-1FCA-4A18-8461-1849358BF352}" type="pres">
      <dgm:prSet presAssocID="{67A3AE3F-394A-4E36-AA22-3740AA9BF175}" presName="cycle" presStyleCnt="0"/>
      <dgm:spPr/>
      <dgm:t>
        <a:bodyPr/>
        <a:lstStyle/>
        <a:p>
          <a:endParaRPr lang="ru-RU"/>
        </a:p>
      </dgm:t>
    </dgm:pt>
    <dgm:pt modelId="{D3CD0AEB-E84C-45E4-AA27-37765C7BA86B}" type="pres">
      <dgm:prSet presAssocID="{67A3AE3F-394A-4E36-AA22-3740AA9BF175}" presName="srcNode" presStyleLbl="node1" presStyleIdx="0" presStyleCnt="1"/>
      <dgm:spPr/>
      <dgm:t>
        <a:bodyPr/>
        <a:lstStyle/>
        <a:p>
          <a:endParaRPr lang="ru-RU"/>
        </a:p>
      </dgm:t>
    </dgm:pt>
    <dgm:pt modelId="{DA3A4475-2BA8-4F5B-A584-78A0EA608C4F}" type="pres">
      <dgm:prSet presAssocID="{67A3AE3F-394A-4E36-AA22-3740AA9BF175}" presName="conn" presStyleLbl="parChTrans1D2" presStyleIdx="0" presStyleCnt="1"/>
      <dgm:spPr/>
      <dgm:t>
        <a:bodyPr/>
        <a:lstStyle/>
        <a:p>
          <a:endParaRPr lang="ru-RU"/>
        </a:p>
      </dgm:t>
    </dgm:pt>
    <dgm:pt modelId="{662701D2-96EC-4061-80C3-70A3813DAF89}" type="pres">
      <dgm:prSet presAssocID="{67A3AE3F-394A-4E36-AA22-3740AA9BF175}" presName="extraNode" presStyleLbl="node1" presStyleIdx="0" presStyleCnt="1"/>
      <dgm:spPr/>
      <dgm:t>
        <a:bodyPr/>
        <a:lstStyle/>
        <a:p>
          <a:endParaRPr lang="ru-RU"/>
        </a:p>
      </dgm:t>
    </dgm:pt>
    <dgm:pt modelId="{DE1EB1EF-CF23-4E8E-8F7D-0BE3A0186147}" type="pres">
      <dgm:prSet presAssocID="{67A3AE3F-394A-4E36-AA22-3740AA9BF175}" presName="dstNode" presStyleLbl="node1" presStyleIdx="0" presStyleCnt="1"/>
      <dgm:spPr/>
      <dgm:t>
        <a:bodyPr/>
        <a:lstStyle/>
        <a:p>
          <a:endParaRPr lang="ru-RU"/>
        </a:p>
      </dgm:t>
    </dgm:pt>
    <dgm:pt modelId="{0CBA18E2-E9CA-464A-9A64-FCC3074D195C}" type="pres">
      <dgm:prSet presAssocID="{D99C1259-ACBC-4C20-A2B6-D17E46D16B07}" presName="text_1" presStyleLbl="node1" presStyleIdx="0" presStyleCnt="1" custScaleY="1670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AE8987-DE46-4B71-956E-5AD96EDAD1C4}" type="pres">
      <dgm:prSet presAssocID="{D99C1259-ACBC-4C20-A2B6-D17E46D16B07}" presName="accent_1" presStyleCnt="0"/>
      <dgm:spPr/>
      <dgm:t>
        <a:bodyPr/>
        <a:lstStyle/>
        <a:p>
          <a:endParaRPr lang="ru-RU"/>
        </a:p>
      </dgm:t>
    </dgm:pt>
    <dgm:pt modelId="{8977918F-5867-4595-84E2-869617281767}" type="pres">
      <dgm:prSet presAssocID="{D99C1259-ACBC-4C20-A2B6-D17E46D16B07}" presName="accentRepeatNode" presStyleLbl="solidFgAcc1" presStyleIdx="0" presStyleCnt="1"/>
      <dgm:spPr/>
      <dgm:t>
        <a:bodyPr/>
        <a:lstStyle/>
        <a:p>
          <a:endParaRPr lang="ru-RU"/>
        </a:p>
      </dgm:t>
    </dgm:pt>
  </dgm:ptLst>
  <dgm:cxnLst>
    <dgm:cxn modelId="{CD9D37C9-46C0-461A-8294-C72941A61DF2}" srcId="{67A3AE3F-394A-4E36-AA22-3740AA9BF175}" destId="{D99C1259-ACBC-4C20-A2B6-D17E46D16B07}" srcOrd="0" destOrd="0" parTransId="{6F9DE82F-5217-4D7A-9F3F-E7E456185382}" sibTransId="{713C0C84-BB21-4822-9639-C33E1E3580E8}"/>
    <dgm:cxn modelId="{D39502CB-8C4D-45A1-954C-B45CA945C605}" type="presOf" srcId="{D99C1259-ACBC-4C20-A2B6-D17E46D16B07}" destId="{0CBA18E2-E9CA-464A-9A64-FCC3074D195C}" srcOrd="0" destOrd="0" presId="urn:microsoft.com/office/officeart/2008/layout/VerticalCurvedList"/>
    <dgm:cxn modelId="{4FEF059A-1217-4F1E-AFAB-A093D17EC708}" type="presOf" srcId="{713C0C84-BB21-4822-9639-C33E1E3580E8}" destId="{DA3A4475-2BA8-4F5B-A584-78A0EA608C4F}" srcOrd="0" destOrd="0" presId="urn:microsoft.com/office/officeart/2008/layout/VerticalCurvedList"/>
    <dgm:cxn modelId="{B81D09EE-9990-4240-B2E2-93206A40904D}" type="presOf" srcId="{67A3AE3F-394A-4E36-AA22-3740AA9BF175}" destId="{97925289-7BB5-499C-BAFB-AB67187D88B3}" srcOrd="0" destOrd="0" presId="urn:microsoft.com/office/officeart/2008/layout/VerticalCurvedList"/>
    <dgm:cxn modelId="{4BF3E38A-F835-4360-8669-3E05031F48A4}" type="presParOf" srcId="{97925289-7BB5-499C-BAFB-AB67187D88B3}" destId="{7BB7D704-B788-4772-94D8-CA62AB46E810}" srcOrd="0" destOrd="0" presId="urn:microsoft.com/office/officeart/2008/layout/VerticalCurvedList"/>
    <dgm:cxn modelId="{BEA41E99-589C-4EE9-9C8F-5502DEC13B88}" type="presParOf" srcId="{7BB7D704-B788-4772-94D8-CA62AB46E810}" destId="{5B7978C5-1FCA-4A18-8461-1849358BF352}" srcOrd="0" destOrd="0" presId="urn:microsoft.com/office/officeart/2008/layout/VerticalCurvedList"/>
    <dgm:cxn modelId="{79FD863D-C10B-4AA0-AB08-3C28F7446E7D}" type="presParOf" srcId="{5B7978C5-1FCA-4A18-8461-1849358BF352}" destId="{D3CD0AEB-E84C-45E4-AA27-37765C7BA86B}" srcOrd="0" destOrd="0" presId="urn:microsoft.com/office/officeart/2008/layout/VerticalCurvedList"/>
    <dgm:cxn modelId="{1189E8A9-0A88-483C-AAE8-C5463E3E38AF}" type="presParOf" srcId="{5B7978C5-1FCA-4A18-8461-1849358BF352}" destId="{DA3A4475-2BA8-4F5B-A584-78A0EA608C4F}" srcOrd="1" destOrd="0" presId="urn:microsoft.com/office/officeart/2008/layout/VerticalCurvedList"/>
    <dgm:cxn modelId="{4AB30B1B-A272-4058-BE2F-514A8EA29B41}" type="presParOf" srcId="{5B7978C5-1FCA-4A18-8461-1849358BF352}" destId="{662701D2-96EC-4061-80C3-70A3813DAF89}" srcOrd="2" destOrd="0" presId="urn:microsoft.com/office/officeart/2008/layout/VerticalCurvedList"/>
    <dgm:cxn modelId="{F5A18659-9ED8-4396-9A4B-F7821AA03495}" type="presParOf" srcId="{5B7978C5-1FCA-4A18-8461-1849358BF352}" destId="{DE1EB1EF-CF23-4E8E-8F7D-0BE3A0186147}" srcOrd="3" destOrd="0" presId="urn:microsoft.com/office/officeart/2008/layout/VerticalCurvedList"/>
    <dgm:cxn modelId="{F8AAE385-EB06-4CA5-9DE2-EE9FB70896B5}" type="presParOf" srcId="{7BB7D704-B788-4772-94D8-CA62AB46E810}" destId="{0CBA18E2-E9CA-464A-9A64-FCC3074D195C}" srcOrd="1" destOrd="0" presId="urn:microsoft.com/office/officeart/2008/layout/VerticalCurvedList"/>
    <dgm:cxn modelId="{EF71A513-43BA-401E-9D26-F811899DCDF6}" type="presParOf" srcId="{7BB7D704-B788-4772-94D8-CA62AB46E810}" destId="{4BAE8987-DE46-4B71-956E-5AD96EDAD1C4}" srcOrd="2" destOrd="0" presId="urn:microsoft.com/office/officeart/2008/layout/VerticalCurvedList"/>
    <dgm:cxn modelId="{21A13FEE-A20F-405F-9EB9-73E376037A0C}" type="presParOf" srcId="{4BAE8987-DE46-4B71-956E-5AD96EDAD1C4}" destId="{8977918F-5867-4595-84E2-86961728176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35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7A3AE3F-394A-4E36-AA22-3740AA9BF175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99C1259-ACBC-4C20-A2B6-D17E46D16B07}">
      <dgm:prSet phldrT="[Текст]"/>
      <dgm:spPr/>
      <dgm:t>
        <a:bodyPr/>
        <a:lstStyle/>
        <a:p>
          <a:pPr algn="l">
            <a:spcAft>
              <a:spcPts val="0"/>
            </a:spcAft>
          </a:pPr>
          <a:r>
            <a:rPr lang="ru-RU" b="1" dirty="0" smtClean="0">
              <a:solidFill>
                <a:schemeClr val="tx1"/>
              </a:solidFill>
            </a:rPr>
            <a:t>Цитата из статьи </a:t>
          </a:r>
        </a:p>
        <a:p>
          <a:pPr algn="l">
            <a:spcAft>
              <a:spcPts val="0"/>
            </a:spcAft>
          </a:pPr>
          <a:r>
            <a:rPr lang="ru-RU" b="1" dirty="0" smtClean="0">
              <a:solidFill>
                <a:schemeClr val="tx1"/>
              </a:solidFill>
            </a:rPr>
            <a:t>«О русской интеллигенции»</a:t>
          </a:r>
          <a:endParaRPr lang="ru-RU" b="1" dirty="0">
            <a:solidFill>
              <a:schemeClr val="tx1"/>
            </a:solidFill>
          </a:endParaRPr>
        </a:p>
      </dgm:t>
    </dgm:pt>
    <dgm:pt modelId="{6F9DE82F-5217-4D7A-9F3F-E7E456185382}" type="parTrans" cxnId="{CD9D37C9-46C0-461A-8294-C72941A61DF2}">
      <dgm:prSet/>
      <dgm:spPr/>
      <dgm:t>
        <a:bodyPr/>
        <a:lstStyle/>
        <a:p>
          <a:endParaRPr lang="ru-RU"/>
        </a:p>
      </dgm:t>
    </dgm:pt>
    <dgm:pt modelId="{713C0C84-BB21-4822-9639-C33E1E3580E8}" type="sibTrans" cxnId="{CD9D37C9-46C0-461A-8294-C72941A61DF2}">
      <dgm:prSet/>
      <dgm:spPr/>
      <dgm:t>
        <a:bodyPr/>
        <a:lstStyle/>
        <a:p>
          <a:endParaRPr lang="ru-RU"/>
        </a:p>
      </dgm:t>
    </dgm:pt>
    <dgm:pt modelId="{97925289-7BB5-499C-BAFB-AB67187D88B3}" type="pres">
      <dgm:prSet presAssocID="{67A3AE3F-394A-4E36-AA22-3740AA9BF175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7BB7D704-B788-4772-94D8-CA62AB46E810}" type="pres">
      <dgm:prSet presAssocID="{67A3AE3F-394A-4E36-AA22-3740AA9BF175}" presName="Name1" presStyleCnt="0"/>
      <dgm:spPr/>
    </dgm:pt>
    <dgm:pt modelId="{5B7978C5-1FCA-4A18-8461-1849358BF352}" type="pres">
      <dgm:prSet presAssocID="{67A3AE3F-394A-4E36-AA22-3740AA9BF175}" presName="cycle" presStyleCnt="0"/>
      <dgm:spPr/>
    </dgm:pt>
    <dgm:pt modelId="{D3CD0AEB-E84C-45E4-AA27-37765C7BA86B}" type="pres">
      <dgm:prSet presAssocID="{67A3AE3F-394A-4E36-AA22-3740AA9BF175}" presName="srcNode" presStyleLbl="node1" presStyleIdx="0" presStyleCnt="1"/>
      <dgm:spPr/>
    </dgm:pt>
    <dgm:pt modelId="{DA3A4475-2BA8-4F5B-A584-78A0EA608C4F}" type="pres">
      <dgm:prSet presAssocID="{67A3AE3F-394A-4E36-AA22-3740AA9BF175}" presName="conn" presStyleLbl="parChTrans1D2" presStyleIdx="0" presStyleCnt="1"/>
      <dgm:spPr/>
      <dgm:t>
        <a:bodyPr/>
        <a:lstStyle/>
        <a:p>
          <a:endParaRPr lang="ru-RU"/>
        </a:p>
      </dgm:t>
    </dgm:pt>
    <dgm:pt modelId="{662701D2-96EC-4061-80C3-70A3813DAF89}" type="pres">
      <dgm:prSet presAssocID="{67A3AE3F-394A-4E36-AA22-3740AA9BF175}" presName="extraNode" presStyleLbl="node1" presStyleIdx="0" presStyleCnt="1"/>
      <dgm:spPr/>
    </dgm:pt>
    <dgm:pt modelId="{DE1EB1EF-CF23-4E8E-8F7D-0BE3A0186147}" type="pres">
      <dgm:prSet presAssocID="{67A3AE3F-394A-4E36-AA22-3740AA9BF175}" presName="dstNode" presStyleLbl="node1" presStyleIdx="0" presStyleCnt="1"/>
      <dgm:spPr/>
    </dgm:pt>
    <dgm:pt modelId="{0CBA18E2-E9CA-464A-9A64-FCC3074D195C}" type="pres">
      <dgm:prSet presAssocID="{D99C1259-ACBC-4C20-A2B6-D17E46D16B07}" presName="text_1" presStyleLbl="node1" presStyleIdx="0" presStyleCnt="1" custScaleX="127293" custScaleY="116483" custLinFactNeighborX="-29380" custLinFactNeighborY="3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AE8987-DE46-4B71-956E-5AD96EDAD1C4}" type="pres">
      <dgm:prSet presAssocID="{D99C1259-ACBC-4C20-A2B6-D17E46D16B07}" presName="accent_1" presStyleCnt="0"/>
      <dgm:spPr/>
    </dgm:pt>
    <dgm:pt modelId="{8977918F-5867-4595-84E2-869617281767}" type="pres">
      <dgm:prSet presAssocID="{D99C1259-ACBC-4C20-A2B6-D17E46D16B07}" presName="accentRepeatNode" presStyleLbl="solidFgAcc1" presStyleIdx="0" presStyleCnt="1" custScaleX="74199" custScaleY="65107" custLinFactNeighborX="-11025" custLinFactNeighborY="-8342"/>
      <dgm:spPr/>
    </dgm:pt>
  </dgm:ptLst>
  <dgm:cxnLst>
    <dgm:cxn modelId="{CD9D37C9-46C0-461A-8294-C72941A61DF2}" srcId="{67A3AE3F-394A-4E36-AA22-3740AA9BF175}" destId="{D99C1259-ACBC-4C20-A2B6-D17E46D16B07}" srcOrd="0" destOrd="0" parTransId="{6F9DE82F-5217-4D7A-9F3F-E7E456185382}" sibTransId="{713C0C84-BB21-4822-9639-C33E1E3580E8}"/>
    <dgm:cxn modelId="{5E95668D-3312-4CCB-BE2B-60E966310CDF}" type="presOf" srcId="{D99C1259-ACBC-4C20-A2B6-D17E46D16B07}" destId="{0CBA18E2-E9CA-464A-9A64-FCC3074D195C}" srcOrd="0" destOrd="0" presId="urn:microsoft.com/office/officeart/2008/layout/VerticalCurvedList"/>
    <dgm:cxn modelId="{6097C58F-E489-4F51-8A48-8DDA101A7FA7}" type="presOf" srcId="{713C0C84-BB21-4822-9639-C33E1E3580E8}" destId="{DA3A4475-2BA8-4F5B-A584-78A0EA608C4F}" srcOrd="0" destOrd="0" presId="urn:microsoft.com/office/officeart/2008/layout/VerticalCurvedList"/>
    <dgm:cxn modelId="{4429476B-3310-4D7F-869C-EDC5069BE73A}" type="presOf" srcId="{67A3AE3F-394A-4E36-AA22-3740AA9BF175}" destId="{97925289-7BB5-499C-BAFB-AB67187D88B3}" srcOrd="0" destOrd="0" presId="urn:microsoft.com/office/officeart/2008/layout/VerticalCurvedList"/>
    <dgm:cxn modelId="{2EAD5141-92E1-4080-896C-2A0718165446}" type="presParOf" srcId="{97925289-7BB5-499C-BAFB-AB67187D88B3}" destId="{7BB7D704-B788-4772-94D8-CA62AB46E810}" srcOrd="0" destOrd="0" presId="urn:microsoft.com/office/officeart/2008/layout/VerticalCurvedList"/>
    <dgm:cxn modelId="{E2F00F68-7BA5-4178-B0E7-04BEC0E762FF}" type="presParOf" srcId="{7BB7D704-B788-4772-94D8-CA62AB46E810}" destId="{5B7978C5-1FCA-4A18-8461-1849358BF352}" srcOrd="0" destOrd="0" presId="urn:microsoft.com/office/officeart/2008/layout/VerticalCurvedList"/>
    <dgm:cxn modelId="{50423DCF-B1B3-4033-B90C-F87D4E32E011}" type="presParOf" srcId="{5B7978C5-1FCA-4A18-8461-1849358BF352}" destId="{D3CD0AEB-E84C-45E4-AA27-37765C7BA86B}" srcOrd="0" destOrd="0" presId="urn:microsoft.com/office/officeart/2008/layout/VerticalCurvedList"/>
    <dgm:cxn modelId="{3BFD30CC-93D5-41DD-BBDC-D8D0662A9B9E}" type="presParOf" srcId="{5B7978C5-1FCA-4A18-8461-1849358BF352}" destId="{DA3A4475-2BA8-4F5B-A584-78A0EA608C4F}" srcOrd="1" destOrd="0" presId="urn:microsoft.com/office/officeart/2008/layout/VerticalCurvedList"/>
    <dgm:cxn modelId="{2A9AE1F0-4FBB-4967-84C1-087DD9931735}" type="presParOf" srcId="{5B7978C5-1FCA-4A18-8461-1849358BF352}" destId="{662701D2-96EC-4061-80C3-70A3813DAF89}" srcOrd="2" destOrd="0" presId="urn:microsoft.com/office/officeart/2008/layout/VerticalCurvedList"/>
    <dgm:cxn modelId="{E02A6A90-E329-45B8-9ECE-264AAC14FDDB}" type="presParOf" srcId="{5B7978C5-1FCA-4A18-8461-1849358BF352}" destId="{DE1EB1EF-CF23-4E8E-8F7D-0BE3A0186147}" srcOrd="3" destOrd="0" presId="urn:microsoft.com/office/officeart/2008/layout/VerticalCurvedList"/>
    <dgm:cxn modelId="{521FDA0D-6FDF-4906-BCB7-114E385D306E}" type="presParOf" srcId="{7BB7D704-B788-4772-94D8-CA62AB46E810}" destId="{0CBA18E2-E9CA-464A-9A64-FCC3074D195C}" srcOrd="1" destOrd="0" presId="urn:microsoft.com/office/officeart/2008/layout/VerticalCurvedList"/>
    <dgm:cxn modelId="{6AFE3DE5-B8D6-4FD2-91D9-9FE02EDD1924}" type="presParOf" srcId="{7BB7D704-B788-4772-94D8-CA62AB46E810}" destId="{4BAE8987-DE46-4B71-956E-5AD96EDAD1C4}" srcOrd="2" destOrd="0" presId="urn:microsoft.com/office/officeart/2008/layout/VerticalCurvedList"/>
    <dgm:cxn modelId="{3162E254-BF37-4D0F-AD8C-501350338355}" type="presParOf" srcId="{4BAE8987-DE46-4B71-956E-5AD96EDAD1C4}" destId="{8977918F-5867-4595-84E2-86961728176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40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7A3AE3F-394A-4E36-AA22-3740AA9BF175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D99C1259-ACBC-4C20-A2B6-D17E46D16B07}">
      <dgm:prSet phldrT="[Текст]" custT="1"/>
      <dgm:spPr/>
      <dgm:t>
        <a:bodyPr/>
        <a:lstStyle/>
        <a:p>
          <a:pPr algn="l">
            <a:spcAft>
              <a:spcPts val="0"/>
            </a:spcAft>
          </a:pPr>
          <a:r>
            <a:rPr lang="ru-RU" sz="1900" b="1" dirty="0" smtClean="0">
              <a:solidFill>
                <a:schemeClr val="tx1"/>
              </a:solidFill>
            </a:rPr>
            <a:t>Цитата из Второго письма</a:t>
          </a:r>
        </a:p>
        <a:p>
          <a:pPr algn="l">
            <a:spcAft>
              <a:spcPts val="0"/>
            </a:spcAft>
          </a:pPr>
          <a:r>
            <a:rPr lang="ru-RU" sz="1900" b="1" dirty="0" smtClean="0">
              <a:solidFill>
                <a:schemeClr val="tx1"/>
              </a:solidFill>
            </a:rPr>
            <a:t>"Молодость - вся жизнь» </a:t>
          </a:r>
        </a:p>
        <a:p>
          <a:pPr algn="l">
            <a:spcAft>
              <a:spcPts val="0"/>
            </a:spcAft>
          </a:pPr>
          <a:r>
            <a:rPr lang="ru-RU" sz="1900" b="1" dirty="0" smtClean="0">
              <a:solidFill>
                <a:schemeClr val="tx1"/>
              </a:solidFill>
            </a:rPr>
            <a:t>из книги "Письма о добром и прекрасном"</a:t>
          </a:r>
          <a:endParaRPr lang="ru-RU" sz="1900" b="1" dirty="0">
            <a:solidFill>
              <a:schemeClr val="tx1"/>
            </a:solidFill>
          </a:endParaRPr>
        </a:p>
      </dgm:t>
    </dgm:pt>
    <dgm:pt modelId="{6F9DE82F-5217-4D7A-9F3F-E7E456185382}" type="parTrans" cxnId="{CD9D37C9-46C0-461A-8294-C72941A61DF2}">
      <dgm:prSet/>
      <dgm:spPr/>
      <dgm:t>
        <a:bodyPr/>
        <a:lstStyle/>
        <a:p>
          <a:endParaRPr lang="ru-RU"/>
        </a:p>
      </dgm:t>
    </dgm:pt>
    <dgm:pt modelId="{713C0C84-BB21-4822-9639-C33E1E3580E8}" type="sibTrans" cxnId="{CD9D37C9-46C0-461A-8294-C72941A61DF2}">
      <dgm:prSet/>
      <dgm:spPr/>
      <dgm:t>
        <a:bodyPr/>
        <a:lstStyle/>
        <a:p>
          <a:endParaRPr lang="ru-RU"/>
        </a:p>
      </dgm:t>
    </dgm:pt>
    <dgm:pt modelId="{97925289-7BB5-499C-BAFB-AB67187D88B3}" type="pres">
      <dgm:prSet presAssocID="{67A3AE3F-394A-4E36-AA22-3740AA9BF175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7BB7D704-B788-4772-94D8-CA62AB46E810}" type="pres">
      <dgm:prSet presAssocID="{67A3AE3F-394A-4E36-AA22-3740AA9BF175}" presName="Name1" presStyleCnt="0"/>
      <dgm:spPr/>
      <dgm:t>
        <a:bodyPr/>
        <a:lstStyle/>
        <a:p>
          <a:endParaRPr lang="ru-RU"/>
        </a:p>
      </dgm:t>
    </dgm:pt>
    <dgm:pt modelId="{5B7978C5-1FCA-4A18-8461-1849358BF352}" type="pres">
      <dgm:prSet presAssocID="{67A3AE3F-394A-4E36-AA22-3740AA9BF175}" presName="cycle" presStyleCnt="0"/>
      <dgm:spPr/>
      <dgm:t>
        <a:bodyPr/>
        <a:lstStyle/>
        <a:p>
          <a:endParaRPr lang="ru-RU"/>
        </a:p>
      </dgm:t>
    </dgm:pt>
    <dgm:pt modelId="{D3CD0AEB-E84C-45E4-AA27-37765C7BA86B}" type="pres">
      <dgm:prSet presAssocID="{67A3AE3F-394A-4E36-AA22-3740AA9BF175}" presName="srcNode" presStyleLbl="node1" presStyleIdx="0" presStyleCnt="1"/>
      <dgm:spPr/>
      <dgm:t>
        <a:bodyPr/>
        <a:lstStyle/>
        <a:p>
          <a:endParaRPr lang="ru-RU"/>
        </a:p>
      </dgm:t>
    </dgm:pt>
    <dgm:pt modelId="{DA3A4475-2BA8-4F5B-A584-78A0EA608C4F}" type="pres">
      <dgm:prSet presAssocID="{67A3AE3F-394A-4E36-AA22-3740AA9BF175}" presName="conn" presStyleLbl="parChTrans1D2" presStyleIdx="0" presStyleCnt="1"/>
      <dgm:spPr/>
      <dgm:t>
        <a:bodyPr/>
        <a:lstStyle/>
        <a:p>
          <a:endParaRPr lang="ru-RU"/>
        </a:p>
      </dgm:t>
    </dgm:pt>
    <dgm:pt modelId="{662701D2-96EC-4061-80C3-70A3813DAF89}" type="pres">
      <dgm:prSet presAssocID="{67A3AE3F-394A-4E36-AA22-3740AA9BF175}" presName="extraNode" presStyleLbl="node1" presStyleIdx="0" presStyleCnt="1"/>
      <dgm:spPr/>
      <dgm:t>
        <a:bodyPr/>
        <a:lstStyle/>
        <a:p>
          <a:endParaRPr lang="ru-RU"/>
        </a:p>
      </dgm:t>
    </dgm:pt>
    <dgm:pt modelId="{DE1EB1EF-CF23-4E8E-8F7D-0BE3A0186147}" type="pres">
      <dgm:prSet presAssocID="{67A3AE3F-394A-4E36-AA22-3740AA9BF175}" presName="dstNode" presStyleLbl="node1" presStyleIdx="0" presStyleCnt="1"/>
      <dgm:spPr/>
      <dgm:t>
        <a:bodyPr/>
        <a:lstStyle/>
        <a:p>
          <a:endParaRPr lang="ru-RU"/>
        </a:p>
      </dgm:t>
    </dgm:pt>
    <dgm:pt modelId="{0CBA18E2-E9CA-464A-9A64-FCC3074D195C}" type="pres">
      <dgm:prSet presAssocID="{D99C1259-ACBC-4C20-A2B6-D17E46D16B07}" presName="text_1" presStyleLbl="node1" presStyleIdx="0" presStyleCnt="1" custScaleX="125571" custScaleY="162742" custLinFactNeighborX="-8846" custLinFactNeighborY="-54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AE8987-DE46-4B71-956E-5AD96EDAD1C4}" type="pres">
      <dgm:prSet presAssocID="{D99C1259-ACBC-4C20-A2B6-D17E46D16B07}" presName="accent_1" presStyleCnt="0"/>
      <dgm:spPr/>
      <dgm:t>
        <a:bodyPr/>
        <a:lstStyle/>
        <a:p>
          <a:endParaRPr lang="ru-RU"/>
        </a:p>
      </dgm:t>
    </dgm:pt>
    <dgm:pt modelId="{8977918F-5867-4595-84E2-869617281767}" type="pres">
      <dgm:prSet presAssocID="{D99C1259-ACBC-4C20-A2B6-D17E46D16B07}" presName="accentRepeatNode" presStyleLbl="solidFgAcc1" presStyleIdx="0" presStyleCnt="1" custScaleX="66285" custScaleY="63135" custLinFactNeighborX="-2148" custLinFactNeighborY="-4744"/>
      <dgm:spPr/>
      <dgm:t>
        <a:bodyPr/>
        <a:lstStyle/>
        <a:p>
          <a:endParaRPr lang="ru-RU"/>
        </a:p>
      </dgm:t>
    </dgm:pt>
  </dgm:ptLst>
  <dgm:cxnLst>
    <dgm:cxn modelId="{CD9D37C9-46C0-461A-8294-C72941A61DF2}" srcId="{67A3AE3F-394A-4E36-AA22-3740AA9BF175}" destId="{D99C1259-ACBC-4C20-A2B6-D17E46D16B07}" srcOrd="0" destOrd="0" parTransId="{6F9DE82F-5217-4D7A-9F3F-E7E456185382}" sibTransId="{713C0C84-BB21-4822-9639-C33E1E3580E8}"/>
    <dgm:cxn modelId="{687EC9F9-5A02-4C26-BF29-EC0E92E39E0E}" type="presOf" srcId="{713C0C84-BB21-4822-9639-C33E1E3580E8}" destId="{DA3A4475-2BA8-4F5B-A584-78A0EA608C4F}" srcOrd="0" destOrd="0" presId="urn:microsoft.com/office/officeart/2008/layout/VerticalCurvedList"/>
    <dgm:cxn modelId="{475034A2-6B9E-4DC0-9FCA-C3A6E34496B3}" type="presOf" srcId="{67A3AE3F-394A-4E36-AA22-3740AA9BF175}" destId="{97925289-7BB5-499C-BAFB-AB67187D88B3}" srcOrd="0" destOrd="0" presId="urn:microsoft.com/office/officeart/2008/layout/VerticalCurvedList"/>
    <dgm:cxn modelId="{64228551-9473-4C7A-B5FA-89BFACCE55E0}" type="presOf" srcId="{D99C1259-ACBC-4C20-A2B6-D17E46D16B07}" destId="{0CBA18E2-E9CA-464A-9A64-FCC3074D195C}" srcOrd="0" destOrd="0" presId="urn:microsoft.com/office/officeart/2008/layout/VerticalCurvedList"/>
    <dgm:cxn modelId="{309F3CFC-94A9-4FCE-8390-5CEF5687DC19}" type="presParOf" srcId="{97925289-7BB5-499C-BAFB-AB67187D88B3}" destId="{7BB7D704-B788-4772-94D8-CA62AB46E810}" srcOrd="0" destOrd="0" presId="urn:microsoft.com/office/officeart/2008/layout/VerticalCurvedList"/>
    <dgm:cxn modelId="{26E41AD2-C0B4-4A76-A8A1-1DA9A9300A95}" type="presParOf" srcId="{7BB7D704-B788-4772-94D8-CA62AB46E810}" destId="{5B7978C5-1FCA-4A18-8461-1849358BF352}" srcOrd="0" destOrd="0" presId="urn:microsoft.com/office/officeart/2008/layout/VerticalCurvedList"/>
    <dgm:cxn modelId="{760507E9-5A8D-4A01-A0DF-3516B02B7435}" type="presParOf" srcId="{5B7978C5-1FCA-4A18-8461-1849358BF352}" destId="{D3CD0AEB-E84C-45E4-AA27-37765C7BA86B}" srcOrd="0" destOrd="0" presId="urn:microsoft.com/office/officeart/2008/layout/VerticalCurvedList"/>
    <dgm:cxn modelId="{6EA2E53D-443A-4624-B759-AE1C5F6AF41E}" type="presParOf" srcId="{5B7978C5-1FCA-4A18-8461-1849358BF352}" destId="{DA3A4475-2BA8-4F5B-A584-78A0EA608C4F}" srcOrd="1" destOrd="0" presId="urn:microsoft.com/office/officeart/2008/layout/VerticalCurvedList"/>
    <dgm:cxn modelId="{3132C6E0-444A-415D-A887-8602DD06D400}" type="presParOf" srcId="{5B7978C5-1FCA-4A18-8461-1849358BF352}" destId="{662701D2-96EC-4061-80C3-70A3813DAF89}" srcOrd="2" destOrd="0" presId="urn:microsoft.com/office/officeart/2008/layout/VerticalCurvedList"/>
    <dgm:cxn modelId="{054DC444-2253-4B94-A805-BB6CD1D9AE74}" type="presParOf" srcId="{5B7978C5-1FCA-4A18-8461-1849358BF352}" destId="{DE1EB1EF-CF23-4E8E-8F7D-0BE3A0186147}" srcOrd="3" destOrd="0" presId="urn:microsoft.com/office/officeart/2008/layout/VerticalCurvedList"/>
    <dgm:cxn modelId="{DEB9DCCE-82D1-4E6B-9852-C2959E19BD04}" type="presParOf" srcId="{7BB7D704-B788-4772-94D8-CA62AB46E810}" destId="{0CBA18E2-E9CA-464A-9A64-FCC3074D195C}" srcOrd="1" destOrd="0" presId="urn:microsoft.com/office/officeart/2008/layout/VerticalCurvedList"/>
    <dgm:cxn modelId="{89941A48-77E3-4A3F-8582-3080610A4AD5}" type="presParOf" srcId="{7BB7D704-B788-4772-94D8-CA62AB46E810}" destId="{4BAE8987-DE46-4B71-956E-5AD96EDAD1C4}" srcOrd="2" destOrd="0" presId="urn:microsoft.com/office/officeart/2008/layout/VerticalCurvedList"/>
    <dgm:cxn modelId="{EEE73CE3-E5F4-4F88-8A66-962847FF652D}" type="presParOf" srcId="{4BAE8987-DE46-4B71-956E-5AD96EDAD1C4}" destId="{8977918F-5867-4595-84E2-86961728176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45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6F66384-2C94-47A8-9F0A-FEC878F48BD3}" type="doc">
      <dgm:prSet loTypeId="urn:microsoft.com/office/officeart/2005/8/layout/chevron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C3806C2E-B4A6-42DC-8D36-3B22DADD4BE9}">
      <dgm:prSet phldrT="[Текст]" phldr="1"/>
      <dgm:spPr/>
      <dgm:t>
        <a:bodyPr/>
        <a:lstStyle/>
        <a:p>
          <a:endParaRPr lang="ru-RU" dirty="0"/>
        </a:p>
      </dgm:t>
    </dgm:pt>
    <dgm:pt modelId="{1183B2FC-0C97-4654-91A2-CA272B060365}" type="parTrans" cxnId="{AA8863D6-AB44-4AD4-8BB2-0C57AC430BF4}">
      <dgm:prSet/>
      <dgm:spPr/>
      <dgm:t>
        <a:bodyPr/>
        <a:lstStyle/>
        <a:p>
          <a:endParaRPr lang="ru-RU"/>
        </a:p>
      </dgm:t>
    </dgm:pt>
    <dgm:pt modelId="{185C8FB1-3DC3-48CB-8C46-2C11E8208A92}" type="sibTrans" cxnId="{AA8863D6-AB44-4AD4-8BB2-0C57AC430BF4}">
      <dgm:prSet/>
      <dgm:spPr/>
      <dgm:t>
        <a:bodyPr/>
        <a:lstStyle/>
        <a:p>
          <a:endParaRPr lang="ru-RU"/>
        </a:p>
      </dgm:t>
    </dgm:pt>
    <dgm:pt modelId="{EF7D284F-93AE-45A4-8CE0-DC9263B87D05}">
      <dgm:prSet phldrT="[Текст]" custT="1"/>
      <dgm:spPr/>
      <dgm:t>
        <a:bodyPr/>
        <a:lstStyle/>
        <a:p>
          <a:r>
            <a:rPr lang="ru-RU" sz="2000" dirty="0" smtClean="0"/>
            <a:t>Каковы чувства автора текста?</a:t>
          </a:r>
          <a:endParaRPr lang="ru-RU" sz="2000" dirty="0"/>
        </a:p>
      </dgm:t>
    </dgm:pt>
    <dgm:pt modelId="{F53ED527-BBB7-4C8C-8050-AB4E0A1038DD}" type="parTrans" cxnId="{7F3E1A15-4F0B-4244-87A5-3399039BBD52}">
      <dgm:prSet/>
      <dgm:spPr/>
      <dgm:t>
        <a:bodyPr/>
        <a:lstStyle/>
        <a:p>
          <a:endParaRPr lang="ru-RU"/>
        </a:p>
      </dgm:t>
    </dgm:pt>
    <dgm:pt modelId="{8C9478E9-7517-4457-83B5-7889339C0E45}" type="sibTrans" cxnId="{7F3E1A15-4F0B-4244-87A5-3399039BBD52}">
      <dgm:prSet/>
      <dgm:spPr/>
      <dgm:t>
        <a:bodyPr/>
        <a:lstStyle/>
        <a:p>
          <a:endParaRPr lang="ru-RU"/>
        </a:p>
      </dgm:t>
    </dgm:pt>
    <dgm:pt modelId="{25CB4031-FF47-42D0-B732-3A38A18F75AE}" type="pres">
      <dgm:prSet presAssocID="{36F66384-2C94-47A8-9F0A-FEC878F48BD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21908B6-C8BE-4C43-A243-2DDA52BE07BB}" type="pres">
      <dgm:prSet presAssocID="{C3806C2E-B4A6-42DC-8D36-3B22DADD4BE9}" presName="composite" presStyleCnt="0"/>
      <dgm:spPr/>
    </dgm:pt>
    <dgm:pt modelId="{378A426D-9977-4338-9D9B-0507FD18E5A9}" type="pres">
      <dgm:prSet presAssocID="{C3806C2E-B4A6-42DC-8D36-3B22DADD4BE9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9E55AE-89B9-49B3-A922-3911F867E12B}" type="pres">
      <dgm:prSet presAssocID="{C3806C2E-B4A6-42DC-8D36-3B22DADD4BE9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A8863D6-AB44-4AD4-8BB2-0C57AC430BF4}" srcId="{36F66384-2C94-47A8-9F0A-FEC878F48BD3}" destId="{C3806C2E-B4A6-42DC-8D36-3B22DADD4BE9}" srcOrd="0" destOrd="0" parTransId="{1183B2FC-0C97-4654-91A2-CA272B060365}" sibTransId="{185C8FB1-3DC3-48CB-8C46-2C11E8208A92}"/>
    <dgm:cxn modelId="{F10DCDC4-74A6-4EB9-AD11-74E36746879C}" type="presOf" srcId="{EF7D284F-93AE-45A4-8CE0-DC9263B87D05}" destId="{C59E55AE-89B9-49B3-A922-3911F867E12B}" srcOrd="0" destOrd="0" presId="urn:microsoft.com/office/officeart/2005/8/layout/chevron2"/>
    <dgm:cxn modelId="{80145CEF-7707-4D46-902A-7CF79360046D}" type="presOf" srcId="{36F66384-2C94-47A8-9F0A-FEC878F48BD3}" destId="{25CB4031-FF47-42D0-B732-3A38A18F75AE}" srcOrd="0" destOrd="0" presId="urn:microsoft.com/office/officeart/2005/8/layout/chevron2"/>
    <dgm:cxn modelId="{7F3E1A15-4F0B-4244-87A5-3399039BBD52}" srcId="{C3806C2E-B4A6-42DC-8D36-3B22DADD4BE9}" destId="{EF7D284F-93AE-45A4-8CE0-DC9263B87D05}" srcOrd="0" destOrd="0" parTransId="{F53ED527-BBB7-4C8C-8050-AB4E0A1038DD}" sibTransId="{8C9478E9-7517-4457-83B5-7889339C0E45}"/>
    <dgm:cxn modelId="{61FFC289-36FF-4ACA-8036-49A8614266F9}" type="presOf" srcId="{C3806C2E-B4A6-42DC-8D36-3B22DADD4BE9}" destId="{378A426D-9977-4338-9D9B-0507FD18E5A9}" srcOrd="0" destOrd="0" presId="urn:microsoft.com/office/officeart/2005/8/layout/chevron2"/>
    <dgm:cxn modelId="{14F81D49-CC2A-4AEB-BD7A-5A130B2FEC01}" type="presParOf" srcId="{25CB4031-FF47-42D0-B732-3A38A18F75AE}" destId="{A21908B6-C8BE-4C43-A243-2DDA52BE07BB}" srcOrd="0" destOrd="0" presId="urn:microsoft.com/office/officeart/2005/8/layout/chevron2"/>
    <dgm:cxn modelId="{02AEB8F7-5F62-429A-B51D-9CF7532636D2}" type="presParOf" srcId="{A21908B6-C8BE-4C43-A243-2DDA52BE07BB}" destId="{378A426D-9977-4338-9D9B-0507FD18E5A9}" srcOrd="0" destOrd="0" presId="urn:microsoft.com/office/officeart/2005/8/layout/chevron2"/>
    <dgm:cxn modelId="{5254B601-4714-4135-A877-5F84553677F5}" type="presParOf" srcId="{A21908B6-C8BE-4C43-A243-2DDA52BE07BB}" destId="{C59E55AE-89B9-49B3-A922-3911F867E12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6F66384-2C94-47A8-9F0A-FEC878F48BD3}" type="doc">
      <dgm:prSet loTypeId="urn:microsoft.com/office/officeart/2005/8/layout/chevron2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C3806C2E-B4A6-42DC-8D36-3B22DADD4BE9}">
      <dgm:prSet phldrT="[Текст]" phldr="1"/>
      <dgm:spPr/>
      <dgm:t>
        <a:bodyPr/>
        <a:lstStyle/>
        <a:p>
          <a:endParaRPr lang="ru-RU"/>
        </a:p>
      </dgm:t>
    </dgm:pt>
    <dgm:pt modelId="{1183B2FC-0C97-4654-91A2-CA272B060365}" type="parTrans" cxnId="{AA8863D6-AB44-4AD4-8BB2-0C57AC430BF4}">
      <dgm:prSet/>
      <dgm:spPr/>
      <dgm:t>
        <a:bodyPr/>
        <a:lstStyle/>
        <a:p>
          <a:endParaRPr lang="ru-RU"/>
        </a:p>
      </dgm:t>
    </dgm:pt>
    <dgm:pt modelId="{185C8FB1-3DC3-48CB-8C46-2C11E8208A92}" type="sibTrans" cxnId="{AA8863D6-AB44-4AD4-8BB2-0C57AC430BF4}">
      <dgm:prSet/>
      <dgm:spPr/>
      <dgm:t>
        <a:bodyPr/>
        <a:lstStyle/>
        <a:p>
          <a:endParaRPr lang="ru-RU"/>
        </a:p>
      </dgm:t>
    </dgm:pt>
    <dgm:pt modelId="{EF7D284F-93AE-45A4-8CE0-DC9263B87D05}">
      <dgm:prSet phldrT="[Текст]" custT="1"/>
      <dgm:spPr/>
      <dgm:t>
        <a:bodyPr/>
        <a:lstStyle/>
        <a:p>
          <a:r>
            <a:rPr lang="ru-RU" sz="2000" dirty="0" smtClean="0"/>
            <a:t>Какова, на ваш взгляд, главная мысль автора?</a:t>
          </a:r>
          <a:endParaRPr lang="ru-RU" sz="2000" dirty="0"/>
        </a:p>
      </dgm:t>
    </dgm:pt>
    <dgm:pt modelId="{F53ED527-BBB7-4C8C-8050-AB4E0A1038DD}" type="parTrans" cxnId="{7F3E1A15-4F0B-4244-87A5-3399039BBD52}">
      <dgm:prSet/>
      <dgm:spPr/>
      <dgm:t>
        <a:bodyPr/>
        <a:lstStyle/>
        <a:p>
          <a:endParaRPr lang="ru-RU"/>
        </a:p>
      </dgm:t>
    </dgm:pt>
    <dgm:pt modelId="{8C9478E9-7517-4457-83B5-7889339C0E45}" type="sibTrans" cxnId="{7F3E1A15-4F0B-4244-87A5-3399039BBD52}">
      <dgm:prSet/>
      <dgm:spPr/>
      <dgm:t>
        <a:bodyPr/>
        <a:lstStyle/>
        <a:p>
          <a:endParaRPr lang="ru-RU"/>
        </a:p>
      </dgm:t>
    </dgm:pt>
    <dgm:pt modelId="{25CB4031-FF47-42D0-B732-3A38A18F75AE}" type="pres">
      <dgm:prSet presAssocID="{36F66384-2C94-47A8-9F0A-FEC878F48BD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21908B6-C8BE-4C43-A243-2DDA52BE07BB}" type="pres">
      <dgm:prSet presAssocID="{C3806C2E-B4A6-42DC-8D36-3B22DADD4BE9}" presName="composite" presStyleCnt="0"/>
      <dgm:spPr/>
    </dgm:pt>
    <dgm:pt modelId="{378A426D-9977-4338-9D9B-0507FD18E5A9}" type="pres">
      <dgm:prSet presAssocID="{C3806C2E-B4A6-42DC-8D36-3B22DADD4BE9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9E55AE-89B9-49B3-A922-3911F867E12B}" type="pres">
      <dgm:prSet presAssocID="{C3806C2E-B4A6-42DC-8D36-3B22DADD4BE9}" presName="descendantText" presStyleLbl="alignAcc1" presStyleIdx="0" presStyleCnt="1" custScaleY="1438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CD0C728-05E3-4DCA-9309-7C0AF2419C77}" type="presOf" srcId="{36F66384-2C94-47A8-9F0A-FEC878F48BD3}" destId="{25CB4031-FF47-42D0-B732-3A38A18F75AE}" srcOrd="0" destOrd="0" presId="urn:microsoft.com/office/officeart/2005/8/layout/chevron2"/>
    <dgm:cxn modelId="{AA8863D6-AB44-4AD4-8BB2-0C57AC430BF4}" srcId="{36F66384-2C94-47A8-9F0A-FEC878F48BD3}" destId="{C3806C2E-B4A6-42DC-8D36-3B22DADD4BE9}" srcOrd="0" destOrd="0" parTransId="{1183B2FC-0C97-4654-91A2-CA272B060365}" sibTransId="{185C8FB1-3DC3-48CB-8C46-2C11E8208A92}"/>
    <dgm:cxn modelId="{7C68CAE5-582C-4473-BDAC-0160A3635E7B}" type="presOf" srcId="{C3806C2E-B4A6-42DC-8D36-3B22DADD4BE9}" destId="{378A426D-9977-4338-9D9B-0507FD18E5A9}" srcOrd="0" destOrd="0" presId="urn:microsoft.com/office/officeart/2005/8/layout/chevron2"/>
    <dgm:cxn modelId="{7F3E1A15-4F0B-4244-87A5-3399039BBD52}" srcId="{C3806C2E-B4A6-42DC-8D36-3B22DADD4BE9}" destId="{EF7D284F-93AE-45A4-8CE0-DC9263B87D05}" srcOrd="0" destOrd="0" parTransId="{F53ED527-BBB7-4C8C-8050-AB4E0A1038DD}" sibTransId="{8C9478E9-7517-4457-83B5-7889339C0E45}"/>
    <dgm:cxn modelId="{2BAFD31D-F8BF-4382-9B50-97CA15E9F3E8}" type="presOf" srcId="{EF7D284F-93AE-45A4-8CE0-DC9263B87D05}" destId="{C59E55AE-89B9-49B3-A922-3911F867E12B}" srcOrd="0" destOrd="0" presId="urn:microsoft.com/office/officeart/2005/8/layout/chevron2"/>
    <dgm:cxn modelId="{CE3982A3-B9E2-40F7-BC51-DB78CA957DF7}" type="presParOf" srcId="{25CB4031-FF47-42D0-B732-3A38A18F75AE}" destId="{A21908B6-C8BE-4C43-A243-2DDA52BE07BB}" srcOrd="0" destOrd="0" presId="urn:microsoft.com/office/officeart/2005/8/layout/chevron2"/>
    <dgm:cxn modelId="{C47CA692-6AC9-4A61-9DA2-F618DD4FA467}" type="presParOf" srcId="{A21908B6-C8BE-4C43-A243-2DDA52BE07BB}" destId="{378A426D-9977-4338-9D9B-0507FD18E5A9}" srcOrd="0" destOrd="0" presId="urn:microsoft.com/office/officeart/2005/8/layout/chevron2"/>
    <dgm:cxn modelId="{CDFB117D-5C30-46ED-BD39-1184AD4E3579}" type="presParOf" srcId="{A21908B6-C8BE-4C43-A243-2DDA52BE07BB}" destId="{C59E55AE-89B9-49B3-A922-3911F867E12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18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36F66384-2C94-47A8-9F0A-FEC878F48BD3}" type="doc">
      <dgm:prSet loTypeId="urn:microsoft.com/office/officeart/2005/8/layout/chevron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C3806C2E-B4A6-42DC-8D36-3B22DADD4BE9}">
      <dgm:prSet phldrT="[Текст]" phldr="1"/>
      <dgm:spPr/>
      <dgm:t>
        <a:bodyPr/>
        <a:lstStyle/>
        <a:p>
          <a:endParaRPr lang="ru-RU" dirty="0"/>
        </a:p>
      </dgm:t>
    </dgm:pt>
    <dgm:pt modelId="{1183B2FC-0C97-4654-91A2-CA272B060365}" type="parTrans" cxnId="{AA8863D6-AB44-4AD4-8BB2-0C57AC430BF4}">
      <dgm:prSet/>
      <dgm:spPr/>
      <dgm:t>
        <a:bodyPr/>
        <a:lstStyle/>
        <a:p>
          <a:endParaRPr lang="ru-RU"/>
        </a:p>
      </dgm:t>
    </dgm:pt>
    <dgm:pt modelId="{185C8FB1-3DC3-48CB-8C46-2C11E8208A92}" type="sibTrans" cxnId="{AA8863D6-AB44-4AD4-8BB2-0C57AC430BF4}">
      <dgm:prSet/>
      <dgm:spPr/>
      <dgm:t>
        <a:bodyPr/>
        <a:lstStyle/>
        <a:p>
          <a:endParaRPr lang="ru-RU"/>
        </a:p>
      </dgm:t>
    </dgm:pt>
    <dgm:pt modelId="{EF7D284F-93AE-45A4-8CE0-DC9263B87D05}">
      <dgm:prSet phldrT="[Текст]" custT="1"/>
      <dgm:spPr/>
      <dgm:t>
        <a:bodyPr/>
        <a:lstStyle/>
        <a:p>
          <a:r>
            <a:rPr lang="ru-RU" sz="2000" dirty="0" smtClean="0"/>
            <a:t>С каким чувством вы слушали этот текст?</a:t>
          </a:r>
          <a:endParaRPr lang="ru-RU" sz="2000" dirty="0"/>
        </a:p>
      </dgm:t>
    </dgm:pt>
    <dgm:pt modelId="{F53ED527-BBB7-4C8C-8050-AB4E0A1038DD}" type="parTrans" cxnId="{7F3E1A15-4F0B-4244-87A5-3399039BBD52}">
      <dgm:prSet/>
      <dgm:spPr/>
      <dgm:t>
        <a:bodyPr/>
        <a:lstStyle/>
        <a:p>
          <a:endParaRPr lang="ru-RU"/>
        </a:p>
      </dgm:t>
    </dgm:pt>
    <dgm:pt modelId="{8C9478E9-7517-4457-83B5-7889339C0E45}" type="sibTrans" cxnId="{7F3E1A15-4F0B-4244-87A5-3399039BBD52}">
      <dgm:prSet/>
      <dgm:spPr/>
      <dgm:t>
        <a:bodyPr/>
        <a:lstStyle/>
        <a:p>
          <a:endParaRPr lang="ru-RU"/>
        </a:p>
      </dgm:t>
    </dgm:pt>
    <dgm:pt modelId="{25CB4031-FF47-42D0-B732-3A38A18F75AE}" type="pres">
      <dgm:prSet presAssocID="{36F66384-2C94-47A8-9F0A-FEC878F48BD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21908B6-C8BE-4C43-A243-2DDA52BE07BB}" type="pres">
      <dgm:prSet presAssocID="{C3806C2E-B4A6-42DC-8D36-3B22DADD4BE9}" presName="composite" presStyleCnt="0"/>
      <dgm:spPr/>
    </dgm:pt>
    <dgm:pt modelId="{378A426D-9977-4338-9D9B-0507FD18E5A9}" type="pres">
      <dgm:prSet presAssocID="{C3806C2E-B4A6-42DC-8D36-3B22DADD4BE9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9E55AE-89B9-49B3-A922-3911F867E12B}" type="pres">
      <dgm:prSet presAssocID="{C3806C2E-B4A6-42DC-8D36-3B22DADD4BE9}" presName="descendantText" presStyleLbl="alignAcc1" presStyleIdx="0" presStyleCnt="1" custScaleY="143856" custLinFactX="23706" custLinFactNeighborX="100000" custLinFactNeighborY="-191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A8863D6-AB44-4AD4-8BB2-0C57AC430BF4}" srcId="{36F66384-2C94-47A8-9F0A-FEC878F48BD3}" destId="{C3806C2E-B4A6-42DC-8D36-3B22DADD4BE9}" srcOrd="0" destOrd="0" parTransId="{1183B2FC-0C97-4654-91A2-CA272B060365}" sibTransId="{185C8FB1-3DC3-48CB-8C46-2C11E8208A92}"/>
    <dgm:cxn modelId="{C99A7EAC-1B8F-47D7-AF87-96E777C9765A}" type="presOf" srcId="{C3806C2E-B4A6-42DC-8D36-3B22DADD4BE9}" destId="{378A426D-9977-4338-9D9B-0507FD18E5A9}" srcOrd="0" destOrd="0" presId="urn:microsoft.com/office/officeart/2005/8/layout/chevron2"/>
    <dgm:cxn modelId="{B4CCDC94-1E19-4219-BD8C-FE46DA4F8AA0}" type="presOf" srcId="{EF7D284F-93AE-45A4-8CE0-DC9263B87D05}" destId="{C59E55AE-89B9-49B3-A922-3911F867E12B}" srcOrd="0" destOrd="0" presId="urn:microsoft.com/office/officeart/2005/8/layout/chevron2"/>
    <dgm:cxn modelId="{7F3E1A15-4F0B-4244-87A5-3399039BBD52}" srcId="{C3806C2E-B4A6-42DC-8D36-3B22DADD4BE9}" destId="{EF7D284F-93AE-45A4-8CE0-DC9263B87D05}" srcOrd="0" destOrd="0" parTransId="{F53ED527-BBB7-4C8C-8050-AB4E0A1038DD}" sibTransId="{8C9478E9-7517-4457-83B5-7889339C0E45}"/>
    <dgm:cxn modelId="{C74EFFF3-2CB6-462F-9943-18B62C55B843}" type="presOf" srcId="{36F66384-2C94-47A8-9F0A-FEC878F48BD3}" destId="{25CB4031-FF47-42D0-B732-3A38A18F75AE}" srcOrd="0" destOrd="0" presId="urn:microsoft.com/office/officeart/2005/8/layout/chevron2"/>
    <dgm:cxn modelId="{D02ADC48-4257-4518-9192-D6E2BD597EBF}" type="presParOf" srcId="{25CB4031-FF47-42D0-B732-3A38A18F75AE}" destId="{A21908B6-C8BE-4C43-A243-2DDA52BE07BB}" srcOrd="0" destOrd="0" presId="urn:microsoft.com/office/officeart/2005/8/layout/chevron2"/>
    <dgm:cxn modelId="{A7BCFCF6-C5E2-4F4E-8D6E-70A2C9E9F04A}" type="presParOf" srcId="{A21908B6-C8BE-4C43-A243-2DDA52BE07BB}" destId="{378A426D-9977-4338-9D9B-0507FD18E5A9}" srcOrd="0" destOrd="0" presId="urn:microsoft.com/office/officeart/2005/8/layout/chevron2"/>
    <dgm:cxn modelId="{24C4E530-62C2-424A-B2CA-3E358F7C9831}" type="presParOf" srcId="{A21908B6-C8BE-4C43-A243-2DDA52BE07BB}" destId="{C59E55AE-89B9-49B3-A922-3911F867E12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23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36F66384-2C94-47A8-9F0A-FEC878F48BD3}" type="doc">
      <dgm:prSet loTypeId="urn:microsoft.com/office/officeart/2005/8/layout/chevron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C3806C2E-B4A6-42DC-8D36-3B22DADD4BE9}">
      <dgm:prSet phldrT="[Текст]" phldr="1"/>
      <dgm:spPr/>
      <dgm:t>
        <a:bodyPr/>
        <a:lstStyle/>
        <a:p>
          <a:endParaRPr lang="ru-RU" dirty="0"/>
        </a:p>
      </dgm:t>
    </dgm:pt>
    <dgm:pt modelId="{1183B2FC-0C97-4654-91A2-CA272B060365}" type="parTrans" cxnId="{AA8863D6-AB44-4AD4-8BB2-0C57AC430BF4}">
      <dgm:prSet/>
      <dgm:spPr/>
      <dgm:t>
        <a:bodyPr/>
        <a:lstStyle/>
        <a:p>
          <a:endParaRPr lang="ru-RU"/>
        </a:p>
      </dgm:t>
    </dgm:pt>
    <dgm:pt modelId="{185C8FB1-3DC3-48CB-8C46-2C11E8208A92}" type="sibTrans" cxnId="{AA8863D6-AB44-4AD4-8BB2-0C57AC430BF4}">
      <dgm:prSet/>
      <dgm:spPr/>
      <dgm:t>
        <a:bodyPr/>
        <a:lstStyle/>
        <a:p>
          <a:endParaRPr lang="ru-RU"/>
        </a:p>
      </dgm:t>
    </dgm:pt>
    <dgm:pt modelId="{EF7D284F-93AE-45A4-8CE0-DC9263B87D05}">
      <dgm:prSet phldrT="[Текст]" custT="1"/>
      <dgm:spPr/>
      <dgm:t>
        <a:bodyPr/>
        <a:lstStyle/>
        <a:p>
          <a:r>
            <a:rPr lang="ru-RU" sz="2000" dirty="0" smtClean="0"/>
            <a:t>Какую мысль автора вы считаете главной для себя?</a:t>
          </a:r>
          <a:endParaRPr lang="ru-RU" sz="2000" dirty="0"/>
        </a:p>
      </dgm:t>
    </dgm:pt>
    <dgm:pt modelId="{F53ED527-BBB7-4C8C-8050-AB4E0A1038DD}" type="parTrans" cxnId="{7F3E1A15-4F0B-4244-87A5-3399039BBD52}">
      <dgm:prSet/>
      <dgm:spPr/>
      <dgm:t>
        <a:bodyPr/>
        <a:lstStyle/>
        <a:p>
          <a:endParaRPr lang="ru-RU"/>
        </a:p>
      </dgm:t>
    </dgm:pt>
    <dgm:pt modelId="{8C9478E9-7517-4457-83B5-7889339C0E45}" type="sibTrans" cxnId="{7F3E1A15-4F0B-4244-87A5-3399039BBD52}">
      <dgm:prSet/>
      <dgm:spPr/>
      <dgm:t>
        <a:bodyPr/>
        <a:lstStyle/>
        <a:p>
          <a:endParaRPr lang="ru-RU"/>
        </a:p>
      </dgm:t>
    </dgm:pt>
    <dgm:pt modelId="{25CB4031-FF47-42D0-B732-3A38A18F75AE}" type="pres">
      <dgm:prSet presAssocID="{36F66384-2C94-47A8-9F0A-FEC878F48BD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21908B6-C8BE-4C43-A243-2DDA52BE07BB}" type="pres">
      <dgm:prSet presAssocID="{C3806C2E-B4A6-42DC-8D36-3B22DADD4BE9}" presName="composite" presStyleCnt="0"/>
      <dgm:spPr/>
    </dgm:pt>
    <dgm:pt modelId="{378A426D-9977-4338-9D9B-0507FD18E5A9}" type="pres">
      <dgm:prSet presAssocID="{C3806C2E-B4A6-42DC-8D36-3B22DADD4BE9}" presName="parentText" presStyleLbl="alignNode1" presStyleIdx="0" presStyleCnt="1" custScaleX="154145" custScaleY="16693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9E55AE-89B9-49B3-A922-3911F867E12B}" type="pres">
      <dgm:prSet presAssocID="{C3806C2E-B4A6-42DC-8D36-3B22DADD4BE9}" presName="descendantText" presStyleLbl="alignAcc1" presStyleIdx="0" presStyleCnt="1" custScaleX="96744" custScaleY="2023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A8863D6-AB44-4AD4-8BB2-0C57AC430BF4}" srcId="{36F66384-2C94-47A8-9F0A-FEC878F48BD3}" destId="{C3806C2E-B4A6-42DC-8D36-3B22DADD4BE9}" srcOrd="0" destOrd="0" parTransId="{1183B2FC-0C97-4654-91A2-CA272B060365}" sibTransId="{185C8FB1-3DC3-48CB-8C46-2C11E8208A92}"/>
    <dgm:cxn modelId="{B3B59332-23F5-44E4-81B3-C66B570F1326}" type="presOf" srcId="{36F66384-2C94-47A8-9F0A-FEC878F48BD3}" destId="{25CB4031-FF47-42D0-B732-3A38A18F75AE}" srcOrd="0" destOrd="0" presId="urn:microsoft.com/office/officeart/2005/8/layout/chevron2"/>
    <dgm:cxn modelId="{C760C173-F465-437E-A6DA-CA279C079CD4}" type="presOf" srcId="{EF7D284F-93AE-45A4-8CE0-DC9263B87D05}" destId="{C59E55AE-89B9-49B3-A922-3911F867E12B}" srcOrd="0" destOrd="0" presId="urn:microsoft.com/office/officeart/2005/8/layout/chevron2"/>
    <dgm:cxn modelId="{ECF08466-3C58-4527-A6B7-3F6C3E6815AF}" type="presOf" srcId="{C3806C2E-B4A6-42DC-8D36-3B22DADD4BE9}" destId="{378A426D-9977-4338-9D9B-0507FD18E5A9}" srcOrd="0" destOrd="0" presId="urn:microsoft.com/office/officeart/2005/8/layout/chevron2"/>
    <dgm:cxn modelId="{7F3E1A15-4F0B-4244-87A5-3399039BBD52}" srcId="{C3806C2E-B4A6-42DC-8D36-3B22DADD4BE9}" destId="{EF7D284F-93AE-45A4-8CE0-DC9263B87D05}" srcOrd="0" destOrd="0" parTransId="{F53ED527-BBB7-4C8C-8050-AB4E0A1038DD}" sibTransId="{8C9478E9-7517-4457-83B5-7889339C0E45}"/>
    <dgm:cxn modelId="{5543B1F7-7F78-4283-A5C6-0AEE8EFC759E}" type="presParOf" srcId="{25CB4031-FF47-42D0-B732-3A38A18F75AE}" destId="{A21908B6-C8BE-4C43-A243-2DDA52BE07BB}" srcOrd="0" destOrd="0" presId="urn:microsoft.com/office/officeart/2005/8/layout/chevron2"/>
    <dgm:cxn modelId="{BEF8219F-42F3-4AA3-8DE0-2B71B6D19FAE}" type="presParOf" srcId="{A21908B6-C8BE-4C43-A243-2DDA52BE07BB}" destId="{378A426D-9977-4338-9D9B-0507FD18E5A9}" srcOrd="0" destOrd="0" presId="urn:microsoft.com/office/officeart/2005/8/layout/chevron2"/>
    <dgm:cxn modelId="{22B671C7-8A04-47F7-BC5C-BB96D87409B5}" type="presParOf" srcId="{A21908B6-C8BE-4C43-A243-2DDA52BE07BB}" destId="{C59E55AE-89B9-49B3-A922-3911F867E12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28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36F66384-2C94-47A8-9F0A-FEC878F48BD3}" type="doc">
      <dgm:prSet loTypeId="urn:microsoft.com/office/officeart/2005/8/layout/chevron2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C3806C2E-B4A6-42DC-8D36-3B22DADD4BE9}">
      <dgm:prSet phldrT="[Текст]" phldr="1"/>
      <dgm:spPr/>
      <dgm:t>
        <a:bodyPr/>
        <a:lstStyle/>
        <a:p>
          <a:endParaRPr lang="ru-RU" dirty="0"/>
        </a:p>
      </dgm:t>
    </dgm:pt>
    <dgm:pt modelId="{1183B2FC-0C97-4654-91A2-CA272B060365}" type="parTrans" cxnId="{AA8863D6-AB44-4AD4-8BB2-0C57AC430BF4}">
      <dgm:prSet/>
      <dgm:spPr/>
      <dgm:t>
        <a:bodyPr/>
        <a:lstStyle/>
        <a:p>
          <a:endParaRPr lang="ru-RU"/>
        </a:p>
      </dgm:t>
    </dgm:pt>
    <dgm:pt modelId="{185C8FB1-3DC3-48CB-8C46-2C11E8208A92}" type="sibTrans" cxnId="{AA8863D6-AB44-4AD4-8BB2-0C57AC430BF4}">
      <dgm:prSet/>
      <dgm:spPr/>
      <dgm:t>
        <a:bodyPr/>
        <a:lstStyle/>
        <a:p>
          <a:endParaRPr lang="ru-RU"/>
        </a:p>
      </dgm:t>
    </dgm:pt>
    <dgm:pt modelId="{EF7D284F-93AE-45A4-8CE0-DC9263B87D05}">
      <dgm:prSet phldrT="[Текст]"/>
      <dgm:spPr/>
      <dgm:t>
        <a:bodyPr/>
        <a:lstStyle/>
        <a:p>
          <a:r>
            <a:rPr lang="ru-RU" dirty="0" smtClean="0"/>
            <a:t>Есть ли в содержании этого текста важное для вас лично?</a:t>
          </a:r>
          <a:endParaRPr lang="ru-RU" dirty="0"/>
        </a:p>
      </dgm:t>
    </dgm:pt>
    <dgm:pt modelId="{F53ED527-BBB7-4C8C-8050-AB4E0A1038DD}" type="parTrans" cxnId="{7F3E1A15-4F0B-4244-87A5-3399039BBD52}">
      <dgm:prSet/>
      <dgm:spPr/>
      <dgm:t>
        <a:bodyPr/>
        <a:lstStyle/>
        <a:p>
          <a:endParaRPr lang="ru-RU"/>
        </a:p>
      </dgm:t>
    </dgm:pt>
    <dgm:pt modelId="{8C9478E9-7517-4457-83B5-7889339C0E45}" type="sibTrans" cxnId="{7F3E1A15-4F0B-4244-87A5-3399039BBD52}">
      <dgm:prSet/>
      <dgm:spPr/>
      <dgm:t>
        <a:bodyPr/>
        <a:lstStyle/>
        <a:p>
          <a:endParaRPr lang="ru-RU"/>
        </a:p>
      </dgm:t>
    </dgm:pt>
    <dgm:pt modelId="{25CB4031-FF47-42D0-B732-3A38A18F75AE}" type="pres">
      <dgm:prSet presAssocID="{36F66384-2C94-47A8-9F0A-FEC878F48BD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21908B6-C8BE-4C43-A243-2DDA52BE07BB}" type="pres">
      <dgm:prSet presAssocID="{C3806C2E-B4A6-42DC-8D36-3B22DADD4BE9}" presName="composite" presStyleCnt="0"/>
      <dgm:spPr/>
    </dgm:pt>
    <dgm:pt modelId="{378A426D-9977-4338-9D9B-0507FD18E5A9}" type="pres">
      <dgm:prSet presAssocID="{C3806C2E-B4A6-42DC-8D36-3B22DADD4BE9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9E55AE-89B9-49B3-A922-3911F867E12B}" type="pres">
      <dgm:prSet presAssocID="{C3806C2E-B4A6-42DC-8D36-3B22DADD4BE9}" presName="descendantText" presStyleLbl="alignAcc1" presStyleIdx="0" presStyleCnt="1" custScaleY="207834" custLinFactNeighborX="-143" custLinFactNeighborY="148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A4C4F59-204E-4CCD-B96C-8F5088D3EAEC}" type="presOf" srcId="{C3806C2E-B4A6-42DC-8D36-3B22DADD4BE9}" destId="{378A426D-9977-4338-9D9B-0507FD18E5A9}" srcOrd="0" destOrd="0" presId="urn:microsoft.com/office/officeart/2005/8/layout/chevron2"/>
    <dgm:cxn modelId="{AA8863D6-AB44-4AD4-8BB2-0C57AC430BF4}" srcId="{36F66384-2C94-47A8-9F0A-FEC878F48BD3}" destId="{C3806C2E-B4A6-42DC-8D36-3B22DADD4BE9}" srcOrd="0" destOrd="0" parTransId="{1183B2FC-0C97-4654-91A2-CA272B060365}" sibTransId="{185C8FB1-3DC3-48CB-8C46-2C11E8208A92}"/>
    <dgm:cxn modelId="{0A1E3652-F9F2-4CFF-BA23-B52D2A678732}" type="presOf" srcId="{EF7D284F-93AE-45A4-8CE0-DC9263B87D05}" destId="{C59E55AE-89B9-49B3-A922-3911F867E12B}" srcOrd="0" destOrd="0" presId="urn:microsoft.com/office/officeart/2005/8/layout/chevron2"/>
    <dgm:cxn modelId="{7F3E1A15-4F0B-4244-87A5-3399039BBD52}" srcId="{C3806C2E-B4A6-42DC-8D36-3B22DADD4BE9}" destId="{EF7D284F-93AE-45A4-8CE0-DC9263B87D05}" srcOrd="0" destOrd="0" parTransId="{F53ED527-BBB7-4C8C-8050-AB4E0A1038DD}" sibTransId="{8C9478E9-7517-4457-83B5-7889339C0E45}"/>
    <dgm:cxn modelId="{725DE11E-46F9-4B5A-822A-6E9E3490A2BE}" type="presOf" srcId="{36F66384-2C94-47A8-9F0A-FEC878F48BD3}" destId="{25CB4031-FF47-42D0-B732-3A38A18F75AE}" srcOrd="0" destOrd="0" presId="urn:microsoft.com/office/officeart/2005/8/layout/chevron2"/>
    <dgm:cxn modelId="{073255B6-0FFC-4BDF-A12F-F552AE929B14}" type="presParOf" srcId="{25CB4031-FF47-42D0-B732-3A38A18F75AE}" destId="{A21908B6-C8BE-4C43-A243-2DDA52BE07BB}" srcOrd="0" destOrd="0" presId="urn:microsoft.com/office/officeart/2005/8/layout/chevron2"/>
    <dgm:cxn modelId="{D06D758A-F35C-477F-941A-0792F96345C9}" type="presParOf" srcId="{A21908B6-C8BE-4C43-A243-2DDA52BE07BB}" destId="{378A426D-9977-4338-9D9B-0507FD18E5A9}" srcOrd="0" destOrd="0" presId="urn:microsoft.com/office/officeart/2005/8/layout/chevron2"/>
    <dgm:cxn modelId="{843E403E-0945-4011-B52E-A613E914C56D}" type="presParOf" srcId="{A21908B6-C8BE-4C43-A243-2DDA52BE07BB}" destId="{C59E55AE-89B9-49B3-A922-3911F867E12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33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520C5747-2B20-482A-8087-55BFD4DE4CD7}" type="doc">
      <dgm:prSet loTypeId="urn:microsoft.com/office/officeart/2008/layout/VerticalCircle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1F68C18-DD83-4A29-9A67-84D4D3AA6C66}">
      <dgm:prSet phldrT="[Текст]" custT="1"/>
      <dgm:spPr/>
      <dgm:t>
        <a:bodyPr/>
        <a:lstStyle/>
        <a:p>
          <a:r>
            <a:rPr lang="ru-RU" sz="2000" dirty="0" smtClean="0"/>
            <a:t>Мое занятие</a:t>
          </a:r>
          <a:endParaRPr lang="ru-RU" sz="2000" dirty="0"/>
        </a:p>
      </dgm:t>
    </dgm:pt>
    <dgm:pt modelId="{C8DAB6B8-BEE5-4DA4-9441-1F3495CDE165}" type="parTrans" cxnId="{E75D142D-0DFA-4929-9968-5E72B5DB59A0}">
      <dgm:prSet/>
      <dgm:spPr/>
      <dgm:t>
        <a:bodyPr/>
        <a:lstStyle/>
        <a:p>
          <a:endParaRPr lang="ru-RU"/>
        </a:p>
      </dgm:t>
    </dgm:pt>
    <dgm:pt modelId="{A68B25A6-C6CA-4541-AEA3-B6145C9EA680}" type="sibTrans" cxnId="{E75D142D-0DFA-4929-9968-5E72B5DB59A0}">
      <dgm:prSet/>
      <dgm:spPr/>
      <dgm:t>
        <a:bodyPr/>
        <a:lstStyle/>
        <a:p>
          <a:endParaRPr lang="ru-RU"/>
        </a:p>
      </dgm:t>
    </dgm:pt>
    <dgm:pt modelId="{71FFA679-0967-4413-A692-9D0000527435}" type="pres">
      <dgm:prSet presAssocID="{520C5747-2B20-482A-8087-55BFD4DE4CD7}" presName="Name0" presStyleCnt="0">
        <dgm:presLayoutVars>
          <dgm:dir/>
        </dgm:presLayoutVars>
      </dgm:prSet>
      <dgm:spPr/>
      <dgm:t>
        <a:bodyPr/>
        <a:lstStyle/>
        <a:p>
          <a:endParaRPr lang="ru-RU"/>
        </a:p>
      </dgm:t>
    </dgm:pt>
    <dgm:pt modelId="{616E7667-21FC-4331-9BF0-359495196155}" type="pres">
      <dgm:prSet presAssocID="{51F68C18-DD83-4A29-9A67-84D4D3AA6C66}" presName="noChildren" presStyleCnt="0"/>
      <dgm:spPr/>
    </dgm:pt>
    <dgm:pt modelId="{3693597E-80BE-4540-906F-3EFC4AA77129}" type="pres">
      <dgm:prSet presAssocID="{51F68C18-DD83-4A29-9A67-84D4D3AA6C66}" presName="gap" presStyleCnt="0"/>
      <dgm:spPr/>
    </dgm:pt>
    <dgm:pt modelId="{694D3C5D-F0D5-4E34-BDE0-5F2004F5F289}" type="pres">
      <dgm:prSet presAssocID="{51F68C18-DD83-4A29-9A67-84D4D3AA6C66}" presName="medCircle2" presStyleLbl="vennNode1" presStyleIdx="0" presStyleCnt="1" custScaleX="1590803" custScaleY="1505879" custLinFactY="4924" custLinFactNeighborX="-95276" custLinFactNeighborY="100000"/>
      <dgm:spPr>
        <a:solidFill>
          <a:srgbClr val="0066FF">
            <a:alpha val="49804"/>
          </a:srgbClr>
        </a:solidFill>
      </dgm:spPr>
    </dgm:pt>
    <dgm:pt modelId="{FC114A98-C21F-4181-B2FF-B5FA969BA549}" type="pres">
      <dgm:prSet presAssocID="{51F68C18-DD83-4A29-9A67-84D4D3AA6C66}" presName="txLvlOnly1" presStyleLbl="revTx" presStyleIdx="0" presStyleCnt="1" custScaleX="240964" custScaleY="707452" custLinFactNeighborX="-35434" custLinFactNeighborY="52814"/>
      <dgm:spPr/>
      <dgm:t>
        <a:bodyPr/>
        <a:lstStyle/>
        <a:p>
          <a:endParaRPr lang="ru-RU"/>
        </a:p>
      </dgm:t>
    </dgm:pt>
  </dgm:ptLst>
  <dgm:cxnLst>
    <dgm:cxn modelId="{36FEE34F-821B-447B-AF78-5D117CF8788B}" type="presOf" srcId="{520C5747-2B20-482A-8087-55BFD4DE4CD7}" destId="{71FFA679-0967-4413-A692-9D0000527435}" srcOrd="0" destOrd="0" presId="urn:microsoft.com/office/officeart/2008/layout/VerticalCircleList"/>
    <dgm:cxn modelId="{E75D142D-0DFA-4929-9968-5E72B5DB59A0}" srcId="{520C5747-2B20-482A-8087-55BFD4DE4CD7}" destId="{51F68C18-DD83-4A29-9A67-84D4D3AA6C66}" srcOrd="0" destOrd="0" parTransId="{C8DAB6B8-BEE5-4DA4-9441-1F3495CDE165}" sibTransId="{A68B25A6-C6CA-4541-AEA3-B6145C9EA680}"/>
    <dgm:cxn modelId="{01539BB0-0705-4DC2-8403-854E9079B643}" type="presOf" srcId="{51F68C18-DD83-4A29-9A67-84D4D3AA6C66}" destId="{FC114A98-C21F-4181-B2FF-B5FA969BA549}" srcOrd="0" destOrd="0" presId="urn:microsoft.com/office/officeart/2008/layout/VerticalCircleList"/>
    <dgm:cxn modelId="{911A4A7F-B563-4373-8A0E-8E40B468E97A}" type="presParOf" srcId="{71FFA679-0967-4413-A692-9D0000527435}" destId="{616E7667-21FC-4331-9BF0-359495196155}" srcOrd="0" destOrd="0" presId="urn:microsoft.com/office/officeart/2008/layout/VerticalCircleList"/>
    <dgm:cxn modelId="{40C90F83-781A-4105-ACED-BC0079AA177B}" type="presParOf" srcId="{616E7667-21FC-4331-9BF0-359495196155}" destId="{3693597E-80BE-4540-906F-3EFC4AA77129}" srcOrd="0" destOrd="0" presId="urn:microsoft.com/office/officeart/2008/layout/VerticalCircleList"/>
    <dgm:cxn modelId="{4BE79E80-F7D6-411C-B4DE-C55F153C3488}" type="presParOf" srcId="{616E7667-21FC-4331-9BF0-359495196155}" destId="{694D3C5D-F0D5-4E34-BDE0-5F2004F5F289}" srcOrd="1" destOrd="0" presId="urn:microsoft.com/office/officeart/2008/layout/VerticalCircleList"/>
    <dgm:cxn modelId="{1C47E9CB-6E97-48C2-901D-E96237596BC9}" type="presParOf" srcId="{616E7667-21FC-4331-9BF0-359495196155}" destId="{FC114A98-C21F-4181-B2FF-B5FA969BA549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xmlns="" relId="rId39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520C5747-2B20-482A-8087-55BFD4DE4CD7}" type="doc">
      <dgm:prSet loTypeId="urn:microsoft.com/office/officeart/2008/layout/VerticalCircle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1F68C18-DD83-4A29-9A67-84D4D3AA6C66}">
      <dgm:prSet phldrT="[Текст]" custT="1"/>
      <dgm:spPr/>
      <dgm:t>
        <a:bodyPr/>
        <a:lstStyle/>
        <a:p>
          <a:r>
            <a:rPr lang="ru-RU" sz="2000" dirty="0" smtClean="0"/>
            <a:t>Мое занятие</a:t>
          </a:r>
          <a:endParaRPr lang="ru-RU" sz="2000" dirty="0"/>
        </a:p>
      </dgm:t>
    </dgm:pt>
    <dgm:pt modelId="{C8DAB6B8-BEE5-4DA4-9441-1F3495CDE165}" type="parTrans" cxnId="{E75D142D-0DFA-4929-9968-5E72B5DB59A0}">
      <dgm:prSet/>
      <dgm:spPr/>
      <dgm:t>
        <a:bodyPr/>
        <a:lstStyle/>
        <a:p>
          <a:endParaRPr lang="ru-RU"/>
        </a:p>
      </dgm:t>
    </dgm:pt>
    <dgm:pt modelId="{A68B25A6-C6CA-4541-AEA3-B6145C9EA680}" type="sibTrans" cxnId="{E75D142D-0DFA-4929-9968-5E72B5DB59A0}">
      <dgm:prSet/>
      <dgm:spPr/>
      <dgm:t>
        <a:bodyPr/>
        <a:lstStyle/>
        <a:p>
          <a:endParaRPr lang="ru-RU"/>
        </a:p>
      </dgm:t>
    </dgm:pt>
    <dgm:pt modelId="{71FFA679-0967-4413-A692-9D0000527435}" type="pres">
      <dgm:prSet presAssocID="{520C5747-2B20-482A-8087-55BFD4DE4CD7}" presName="Name0" presStyleCnt="0">
        <dgm:presLayoutVars>
          <dgm:dir/>
        </dgm:presLayoutVars>
      </dgm:prSet>
      <dgm:spPr/>
      <dgm:t>
        <a:bodyPr/>
        <a:lstStyle/>
        <a:p>
          <a:endParaRPr lang="ru-RU"/>
        </a:p>
      </dgm:t>
    </dgm:pt>
    <dgm:pt modelId="{616E7667-21FC-4331-9BF0-359495196155}" type="pres">
      <dgm:prSet presAssocID="{51F68C18-DD83-4A29-9A67-84D4D3AA6C66}" presName="noChildren" presStyleCnt="0"/>
      <dgm:spPr/>
    </dgm:pt>
    <dgm:pt modelId="{3693597E-80BE-4540-906F-3EFC4AA77129}" type="pres">
      <dgm:prSet presAssocID="{51F68C18-DD83-4A29-9A67-84D4D3AA6C66}" presName="gap" presStyleCnt="0"/>
      <dgm:spPr/>
    </dgm:pt>
    <dgm:pt modelId="{694D3C5D-F0D5-4E34-BDE0-5F2004F5F289}" type="pres">
      <dgm:prSet presAssocID="{51F68C18-DD83-4A29-9A67-84D4D3AA6C66}" presName="medCircle2" presStyleLbl="vennNode1" presStyleIdx="0" presStyleCnt="1" custScaleX="1590803" custScaleY="1505879" custLinFactY="4924" custLinFactNeighborX="-95276" custLinFactNeighborY="100000"/>
      <dgm:spPr>
        <a:solidFill>
          <a:srgbClr val="0066FF">
            <a:alpha val="49804"/>
          </a:srgbClr>
        </a:solidFill>
      </dgm:spPr>
    </dgm:pt>
    <dgm:pt modelId="{FC114A98-C21F-4181-B2FF-B5FA969BA549}" type="pres">
      <dgm:prSet presAssocID="{51F68C18-DD83-4A29-9A67-84D4D3AA6C66}" presName="txLvlOnly1" presStyleLbl="revTx" presStyleIdx="0" presStyleCnt="1" custScaleX="240964" custScaleY="707452" custLinFactNeighborX="-35434" custLinFactNeighborY="52814"/>
      <dgm:spPr/>
      <dgm:t>
        <a:bodyPr/>
        <a:lstStyle/>
        <a:p>
          <a:endParaRPr lang="ru-RU"/>
        </a:p>
      </dgm:t>
    </dgm:pt>
  </dgm:ptLst>
  <dgm:cxnLst>
    <dgm:cxn modelId="{56F6D24A-5EA5-4CA4-9E9B-391F4EF562A1}" type="presOf" srcId="{520C5747-2B20-482A-8087-55BFD4DE4CD7}" destId="{71FFA679-0967-4413-A692-9D0000527435}" srcOrd="0" destOrd="0" presId="urn:microsoft.com/office/officeart/2008/layout/VerticalCircleList"/>
    <dgm:cxn modelId="{3791D7CC-4EAF-4E4E-8906-FC75DD46E339}" type="presOf" srcId="{51F68C18-DD83-4A29-9A67-84D4D3AA6C66}" destId="{FC114A98-C21F-4181-B2FF-B5FA969BA549}" srcOrd="0" destOrd="0" presId="urn:microsoft.com/office/officeart/2008/layout/VerticalCircleList"/>
    <dgm:cxn modelId="{E75D142D-0DFA-4929-9968-5E72B5DB59A0}" srcId="{520C5747-2B20-482A-8087-55BFD4DE4CD7}" destId="{51F68C18-DD83-4A29-9A67-84D4D3AA6C66}" srcOrd="0" destOrd="0" parTransId="{C8DAB6B8-BEE5-4DA4-9441-1F3495CDE165}" sibTransId="{A68B25A6-C6CA-4541-AEA3-B6145C9EA680}"/>
    <dgm:cxn modelId="{66F00EA6-A0A3-41C3-B7DB-53422CB71A13}" type="presParOf" srcId="{71FFA679-0967-4413-A692-9D0000527435}" destId="{616E7667-21FC-4331-9BF0-359495196155}" srcOrd="0" destOrd="0" presId="urn:microsoft.com/office/officeart/2008/layout/VerticalCircleList"/>
    <dgm:cxn modelId="{872D9FD4-06ED-46A2-AFDA-DB3E7A522B76}" type="presParOf" srcId="{616E7667-21FC-4331-9BF0-359495196155}" destId="{3693597E-80BE-4540-906F-3EFC4AA77129}" srcOrd="0" destOrd="0" presId="urn:microsoft.com/office/officeart/2008/layout/VerticalCircleList"/>
    <dgm:cxn modelId="{59A607B6-9B39-4E5E-B00B-92B2A2D17BFB}" type="presParOf" srcId="{616E7667-21FC-4331-9BF0-359495196155}" destId="{694D3C5D-F0D5-4E34-BDE0-5F2004F5F289}" srcOrd="1" destOrd="0" presId="urn:microsoft.com/office/officeart/2008/layout/VerticalCircleList"/>
    <dgm:cxn modelId="{C8E24D49-5095-4763-A285-1BFF8127E55E}" type="presParOf" srcId="{616E7667-21FC-4331-9BF0-359495196155}" destId="{FC114A98-C21F-4181-B2FF-B5FA969BA549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xmlns="" relId="rId4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520C5747-2B20-482A-8087-55BFD4DE4CD7}" type="doc">
      <dgm:prSet loTypeId="urn:microsoft.com/office/officeart/2008/layout/VerticalCircle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1F68C18-DD83-4A29-9A67-84D4D3AA6C66}">
      <dgm:prSet phldrT="[Текст]" custT="1"/>
      <dgm:spPr/>
      <dgm:t>
        <a:bodyPr/>
        <a:lstStyle/>
        <a:p>
          <a:r>
            <a:rPr lang="ru-RU" sz="2000" dirty="0" smtClean="0"/>
            <a:t>Мое занятие</a:t>
          </a:r>
          <a:endParaRPr lang="ru-RU" sz="2000" dirty="0"/>
        </a:p>
      </dgm:t>
    </dgm:pt>
    <dgm:pt modelId="{C8DAB6B8-BEE5-4DA4-9441-1F3495CDE165}" type="parTrans" cxnId="{E75D142D-0DFA-4929-9968-5E72B5DB59A0}">
      <dgm:prSet/>
      <dgm:spPr/>
      <dgm:t>
        <a:bodyPr/>
        <a:lstStyle/>
        <a:p>
          <a:endParaRPr lang="ru-RU"/>
        </a:p>
      </dgm:t>
    </dgm:pt>
    <dgm:pt modelId="{A68B25A6-C6CA-4541-AEA3-B6145C9EA680}" type="sibTrans" cxnId="{E75D142D-0DFA-4929-9968-5E72B5DB59A0}">
      <dgm:prSet/>
      <dgm:spPr/>
      <dgm:t>
        <a:bodyPr/>
        <a:lstStyle/>
        <a:p>
          <a:endParaRPr lang="ru-RU"/>
        </a:p>
      </dgm:t>
    </dgm:pt>
    <dgm:pt modelId="{71FFA679-0967-4413-A692-9D0000527435}" type="pres">
      <dgm:prSet presAssocID="{520C5747-2B20-482A-8087-55BFD4DE4CD7}" presName="Name0" presStyleCnt="0">
        <dgm:presLayoutVars>
          <dgm:dir/>
        </dgm:presLayoutVars>
      </dgm:prSet>
      <dgm:spPr/>
      <dgm:t>
        <a:bodyPr/>
        <a:lstStyle/>
        <a:p>
          <a:endParaRPr lang="ru-RU"/>
        </a:p>
      </dgm:t>
    </dgm:pt>
    <dgm:pt modelId="{616E7667-21FC-4331-9BF0-359495196155}" type="pres">
      <dgm:prSet presAssocID="{51F68C18-DD83-4A29-9A67-84D4D3AA6C66}" presName="noChildren" presStyleCnt="0"/>
      <dgm:spPr/>
    </dgm:pt>
    <dgm:pt modelId="{3693597E-80BE-4540-906F-3EFC4AA77129}" type="pres">
      <dgm:prSet presAssocID="{51F68C18-DD83-4A29-9A67-84D4D3AA6C66}" presName="gap" presStyleCnt="0"/>
      <dgm:spPr/>
    </dgm:pt>
    <dgm:pt modelId="{694D3C5D-F0D5-4E34-BDE0-5F2004F5F289}" type="pres">
      <dgm:prSet presAssocID="{51F68C18-DD83-4A29-9A67-84D4D3AA6C66}" presName="medCircle2" presStyleLbl="vennNode1" presStyleIdx="0" presStyleCnt="1" custScaleX="1590803" custScaleY="1505879" custLinFactY="4924" custLinFactNeighborX="-95276" custLinFactNeighborY="100000"/>
      <dgm:spPr>
        <a:solidFill>
          <a:srgbClr val="0066FF">
            <a:alpha val="49804"/>
          </a:srgbClr>
        </a:solidFill>
      </dgm:spPr>
      <dgm:extLst>
        <a:ext uri="{E40237B7-FDA0-4F09-8148-C483321AD2D9}">
          <dgm14:cNvPr xmlns:dgm14="http://schemas.microsoft.com/office/drawing/2010/diagram" xmlns="" id="0" name="">
            <a:hlinkClick xmlns:r="http://schemas.openxmlformats.org/officeDocument/2006/relationships" r:id="rId1" action="ppaction://hlinksldjump"/>
          </dgm14:cNvPr>
        </a:ext>
      </dgm:extLst>
    </dgm:pt>
    <dgm:pt modelId="{FC114A98-C21F-4181-B2FF-B5FA969BA549}" type="pres">
      <dgm:prSet presAssocID="{51F68C18-DD83-4A29-9A67-84D4D3AA6C66}" presName="txLvlOnly1" presStyleLbl="revTx" presStyleIdx="0" presStyleCnt="1" custScaleX="240964" custScaleY="707452" custLinFactNeighborX="-35434" custLinFactNeighborY="52814"/>
      <dgm:spPr/>
      <dgm:t>
        <a:bodyPr/>
        <a:lstStyle/>
        <a:p>
          <a:endParaRPr lang="ru-RU"/>
        </a:p>
      </dgm:t>
    </dgm:pt>
  </dgm:ptLst>
  <dgm:cxnLst>
    <dgm:cxn modelId="{1CB64051-F992-4DF5-9BA1-B321D16B62CE}" type="presOf" srcId="{51F68C18-DD83-4A29-9A67-84D4D3AA6C66}" destId="{FC114A98-C21F-4181-B2FF-B5FA969BA549}" srcOrd="0" destOrd="0" presId="urn:microsoft.com/office/officeart/2008/layout/VerticalCircleList"/>
    <dgm:cxn modelId="{50C3B233-B8F8-42C6-A027-6F5D9D998BD0}" type="presOf" srcId="{520C5747-2B20-482A-8087-55BFD4DE4CD7}" destId="{71FFA679-0967-4413-A692-9D0000527435}" srcOrd="0" destOrd="0" presId="urn:microsoft.com/office/officeart/2008/layout/VerticalCircleList"/>
    <dgm:cxn modelId="{E75D142D-0DFA-4929-9968-5E72B5DB59A0}" srcId="{520C5747-2B20-482A-8087-55BFD4DE4CD7}" destId="{51F68C18-DD83-4A29-9A67-84D4D3AA6C66}" srcOrd="0" destOrd="0" parTransId="{C8DAB6B8-BEE5-4DA4-9441-1F3495CDE165}" sibTransId="{A68B25A6-C6CA-4541-AEA3-B6145C9EA680}"/>
    <dgm:cxn modelId="{DDA9F6FD-01D5-4A89-B092-B4817A3A3144}" type="presParOf" srcId="{71FFA679-0967-4413-A692-9D0000527435}" destId="{616E7667-21FC-4331-9BF0-359495196155}" srcOrd="0" destOrd="0" presId="urn:microsoft.com/office/officeart/2008/layout/VerticalCircleList"/>
    <dgm:cxn modelId="{C0531DAF-1D50-44F9-813C-FA6440078DB1}" type="presParOf" srcId="{616E7667-21FC-4331-9BF0-359495196155}" destId="{3693597E-80BE-4540-906F-3EFC4AA77129}" srcOrd="0" destOrd="0" presId="urn:microsoft.com/office/officeart/2008/layout/VerticalCircleList"/>
    <dgm:cxn modelId="{8841638B-0A7A-4FB8-87D0-0EC00A40F525}" type="presParOf" srcId="{616E7667-21FC-4331-9BF0-359495196155}" destId="{694D3C5D-F0D5-4E34-BDE0-5F2004F5F289}" srcOrd="1" destOrd="0" presId="urn:microsoft.com/office/officeart/2008/layout/VerticalCircleList"/>
    <dgm:cxn modelId="{FBFC4C54-A038-42B9-A744-461F3803D9AD}" type="presParOf" srcId="{616E7667-21FC-4331-9BF0-359495196155}" destId="{FC114A98-C21F-4181-B2FF-B5FA969BA549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xmlns="" relId="rId52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520C5747-2B20-482A-8087-55BFD4DE4CD7}" type="doc">
      <dgm:prSet loTypeId="urn:microsoft.com/office/officeart/2008/layout/VerticalCircle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1F68C18-DD83-4A29-9A67-84D4D3AA6C66}">
      <dgm:prSet phldrT="[Текст]" custT="1"/>
      <dgm:spPr/>
      <dgm:t>
        <a:bodyPr/>
        <a:lstStyle/>
        <a:p>
          <a:r>
            <a:rPr lang="ru-RU" sz="2000" dirty="0" smtClean="0"/>
            <a:t>Мое занятие</a:t>
          </a:r>
          <a:endParaRPr lang="ru-RU" sz="2000" dirty="0"/>
        </a:p>
      </dgm:t>
    </dgm:pt>
    <dgm:pt modelId="{C8DAB6B8-BEE5-4DA4-9441-1F3495CDE165}" type="parTrans" cxnId="{E75D142D-0DFA-4929-9968-5E72B5DB59A0}">
      <dgm:prSet/>
      <dgm:spPr/>
      <dgm:t>
        <a:bodyPr/>
        <a:lstStyle/>
        <a:p>
          <a:endParaRPr lang="ru-RU"/>
        </a:p>
      </dgm:t>
    </dgm:pt>
    <dgm:pt modelId="{A68B25A6-C6CA-4541-AEA3-B6145C9EA680}" type="sibTrans" cxnId="{E75D142D-0DFA-4929-9968-5E72B5DB59A0}">
      <dgm:prSet/>
      <dgm:spPr/>
      <dgm:t>
        <a:bodyPr/>
        <a:lstStyle/>
        <a:p>
          <a:endParaRPr lang="ru-RU"/>
        </a:p>
      </dgm:t>
    </dgm:pt>
    <dgm:pt modelId="{71FFA679-0967-4413-A692-9D0000527435}" type="pres">
      <dgm:prSet presAssocID="{520C5747-2B20-482A-8087-55BFD4DE4CD7}" presName="Name0" presStyleCnt="0">
        <dgm:presLayoutVars>
          <dgm:dir/>
        </dgm:presLayoutVars>
      </dgm:prSet>
      <dgm:spPr/>
      <dgm:t>
        <a:bodyPr/>
        <a:lstStyle/>
        <a:p>
          <a:endParaRPr lang="ru-RU"/>
        </a:p>
      </dgm:t>
    </dgm:pt>
    <dgm:pt modelId="{616E7667-21FC-4331-9BF0-359495196155}" type="pres">
      <dgm:prSet presAssocID="{51F68C18-DD83-4A29-9A67-84D4D3AA6C66}" presName="noChildren" presStyleCnt="0"/>
      <dgm:spPr/>
    </dgm:pt>
    <dgm:pt modelId="{3693597E-80BE-4540-906F-3EFC4AA77129}" type="pres">
      <dgm:prSet presAssocID="{51F68C18-DD83-4A29-9A67-84D4D3AA6C66}" presName="gap" presStyleCnt="0"/>
      <dgm:spPr/>
    </dgm:pt>
    <dgm:pt modelId="{694D3C5D-F0D5-4E34-BDE0-5F2004F5F289}" type="pres">
      <dgm:prSet presAssocID="{51F68C18-DD83-4A29-9A67-84D4D3AA6C66}" presName="medCircle2" presStyleLbl="vennNode1" presStyleIdx="0" presStyleCnt="1" custScaleX="1590803" custScaleY="1505879" custLinFactY="4924" custLinFactNeighborX="-95276" custLinFactNeighborY="100000"/>
      <dgm:spPr>
        <a:solidFill>
          <a:srgbClr val="0066FF">
            <a:alpha val="49804"/>
          </a:srgbClr>
        </a:solidFill>
      </dgm:spPr>
    </dgm:pt>
    <dgm:pt modelId="{FC114A98-C21F-4181-B2FF-B5FA969BA549}" type="pres">
      <dgm:prSet presAssocID="{51F68C18-DD83-4A29-9A67-84D4D3AA6C66}" presName="txLvlOnly1" presStyleLbl="revTx" presStyleIdx="0" presStyleCnt="1" custScaleX="240964" custScaleY="707452" custLinFactNeighborX="-35434" custLinFactNeighborY="52814"/>
      <dgm:spPr/>
      <dgm:t>
        <a:bodyPr/>
        <a:lstStyle/>
        <a:p>
          <a:endParaRPr lang="ru-RU"/>
        </a:p>
      </dgm:t>
    </dgm:pt>
  </dgm:ptLst>
  <dgm:cxnLst>
    <dgm:cxn modelId="{E75D142D-0DFA-4929-9968-5E72B5DB59A0}" srcId="{520C5747-2B20-482A-8087-55BFD4DE4CD7}" destId="{51F68C18-DD83-4A29-9A67-84D4D3AA6C66}" srcOrd="0" destOrd="0" parTransId="{C8DAB6B8-BEE5-4DA4-9441-1F3495CDE165}" sibTransId="{A68B25A6-C6CA-4541-AEA3-B6145C9EA680}"/>
    <dgm:cxn modelId="{61C7544C-A5E8-4494-8326-32A37B5F1A24}" type="presOf" srcId="{51F68C18-DD83-4A29-9A67-84D4D3AA6C66}" destId="{FC114A98-C21F-4181-B2FF-B5FA969BA549}" srcOrd="0" destOrd="0" presId="urn:microsoft.com/office/officeart/2008/layout/VerticalCircleList"/>
    <dgm:cxn modelId="{DCDFE251-0D81-4143-9465-6FB38DD2AAB5}" type="presOf" srcId="{520C5747-2B20-482A-8087-55BFD4DE4CD7}" destId="{71FFA679-0967-4413-A692-9D0000527435}" srcOrd="0" destOrd="0" presId="urn:microsoft.com/office/officeart/2008/layout/VerticalCircleList"/>
    <dgm:cxn modelId="{E6904FF1-D953-400D-AF8C-CDA27429B6F8}" type="presParOf" srcId="{71FFA679-0967-4413-A692-9D0000527435}" destId="{616E7667-21FC-4331-9BF0-359495196155}" srcOrd="0" destOrd="0" presId="urn:microsoft.com/office/officeart/2008/layout/VerticalCircleList"/>
    <dgm:cxn modelId="{D9EEDFB5-0424-4792-8DF9-F13EBEAF74DE}" type="presParOf" srcId="{616E7667-21FC-4331-9BF0-359495196155}" destId="{3693597E-80BE-4540-906F-3EFC4AA77129}" srcOrd="0" destOrd="0" presId="urn:microsoft.com/office/officeart/2008/layout/VerticalCircleList"/>
    <dgm:cxn modelId="{59EDDF2B-B3E9-46D6-9643-61DF85808042}" type="presParOf" srcId="{616E7667-21FC-4331-9BF0-359495196155}" destId="{694D3C5D-F0D5-4E34-BDE0-5F2004F5F289}" srcOrd="1" destOrd="0" presId="urn:microsoft.com/office/officeart/2008/layout/VerticalCircleList"/>
    <dgm:cxn modelId="{B66C471A-2943-4BA2-A186-ADD02DACC403}" type="presParOf" srcId="{616E7667-21FC-4331-9BF0-359495196155}" destId="{FC114A98-C21F-4181-B2FF-B5FA969BA549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xmlns="" relId="rId58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520C5747-2B20-482A-8087-55BFD4DE4CD7}" type="doc">
      <dgm:prSet loTypeId="urn:microsoft.com/office/officeart/2008/layout/VerticalCircle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1F68C18-DD83-4A29-9A67-84D4D3AA6C66}">
      <dgm:prSet phldrT="[Текст]" custT="1"/>
      <dgm:spPr/>
      <dgm:t>
        <a:bodyPr/>
        <a:lstStyle/>
        <a:p>
          <a:r>
            <a:rPr lang="ru-RU" sz="2000" dirty="0" smtClean="0"/>
            <a:t>Мое занятие</a:t>
          </a:r>
          <a:endParaRPr lang="ru-RU" sz="2000" dirty="0"/>
        </a:p>
      </dgm:t>
    </dgm:pt>
    <dgm:pt modelId="{C8DAB6B8-BEE5-4DA4-9441-1F3495CDE165}" type="parTrans" cxnId="{E75D142D-0DFA-4929-9968-5E72B5DB59A0}">
      <dgm:prSet/>
      <dgm:spPr/>
      <dgm:t>
        <a:bodyPr/>
        <a:lstStyle/>
        <a:p>
          <a:endParaRPr lang="ru-RU"/>
        </a:p>
      </dgm:t>
    </dgm:pt>
    <dgm:pt modelId="{A68B25A6-C6CA-4541-AEA3-B6145C9EA680}" type="sibTrans" cxnId="{E75D142D-0DFA-4929-9968-5E72B5DB59A0}">
      <dgm:prSet/>
      <dgm:spPr/>
      <dgm:t>
        <a:bodyPr/>
        <a:lstStyle/>
        <a:p>
          <a:endParaRPr lang="ru-RU"/>
        </a:p>
      </dgm:t>
    </dgm:pt>
    <dgm:pt modelId="{71FFA679-0967-4413-A692-9D0000527435}" type="pres">
      <dgm:prSet presAssocID="{520C5747-2B20-482A-8087-55BFD4DE4CD7}" presName="Name0" presStyleCnt="0">
        <dgm:presLayoutVars>
          <dgm:dir/>
        </dgm:presLayoutVars>
      </dgm:prSet>
      <dgm:spPr/>
      <dgm:t>
        <a:bodyPr/>
        <a:lstStyle/>
        <a:p>
          <a:endParaRPr lang="ru-RU"/>
        </a:p>
      </dgm:t>
    </dgm:pt>
    <dgm:pt modelId="{616E7667-21FC-4331-9BF0-359495196155}" type="pres">
      <dgm:prSet presAssocID="{51F68C18-DD83-4A29-9A67-84D4D3AA6C66}" presName="noChildren" presStyleCnt="0"/>
      <dgm:spPr/>
    </dgm:pt>
    <dgm:pt modelId="{3693597E-80BE-4540-906F-3EFC4AA77129}" type="pres">
      <dgm:prSet presAssocID="{51F68C18-DD83-4A29-9A67-84D4D3AA6C66}" presName="gap" presStyleCnt="0"/>
      <dgm:spPr/>
    </dgm:pt>
    <dgm:pt modelId="{694D3C5D-F0D5-4E34-BDE0-5F2004F5F289}" type="pres">
      <dgm:prSet presAssocID="{51F68C18-DD83-4A29-9A67-84D4D3AA6C66}" presName="medCircle2" presStyleLbl="vennNode1" presStyleIdx="0" presStyleCnt="1" custScaleX="1590803" custScaleY="1505879" custLinFactY="4924" custLinFactNeighborX="-95276" custLinFactNeighborY="100000"/>
      <dgm:spPr>
        <a:solidFill>
          <a:srgbClr val="0066FF">
            <a:alpha val="49804"/>
          </a:srgbClr>
        </a:solidFill>
      </dgm:spPr>
    </dgm:pt>
    <dgm:pt modelId="{FC114A98-C21F-4181-B2FF-B5FA969BA549}" type="pres">
      <dgm:prSet presAssocID="{51F68C18-DD83-4A29-9A67-84D4D3AA6C66}" presName="txLvlOnly1" presStyleLbl="revTx" presStyleIdx="0" presStyleCnt="1" custScaleX="240964" custScaleY="707452" custLinFactNeighborX="-35434" custLinFactNeighborY="52814"/>
      <dgm:spPr/>
      <dgm:t>
        <a:bodyPr/>
        <a:lstStyle/>
        <a:p>
          <a:endParaRPr lang="ru-RU"/>
        </a:p>
      </dgm:t>
    </dgm:pt>
  </dgm:ptLst>
  <dgm:cxnLst>
    <dgm:cxn modelId="{E75D142D-0DFA-4929-9968-5E72B5DB59A0}" srcId="{520C5747-2B20-482A-8087-55BFD4DE4CD7}" destId="{51F68C18-DD83-4A29-9A67-84D4D3AA6C66}" srcOrd="0" destOrd="0" parTransId="{C8DAB6B8-BEE5-4DA4-9441-1F3495CDE165}" sibTransId="{A68B25A6-C6CA-4541-AEA3-B6145C9EA680}"/>
    <dgm:cxn modelId="{3C5CD66F-0169-4B0B-A1D7-AD3C9D3F88A6}" type="presOf" srcId="{51F68C18-DD83-4A29-9A67-84D4D3AA6C66}" destId="{FC114A98-C21F-4181-B2FF-B5FA969BA549}" srcOrd="0" destOrd="0" presId="urn:microsoft.com/office/officeart/2008/layout/VerticalCircleList"/>
    <dgm:cxn modelId="{3273005C-B1BD-4C6D-881E-3713F3B6C043}" type="presOf" srcId="{520C5747-2B20-482A-8087-55BFD4DE4CD7}" destId="{71FFA679-0967-4413-A692-9D0000527435}" srcOrd="0" destOrd="0" presId="urn:microsoft.com/office/officeart/2008/layout/VerticalCircleList"/>
    <dgm:cxn modelId="{FAEBFCC5-B673-4F6D-8063-9A8BEDA65B65}" type="presParOf" srcId="{71FFA679-0967-4413-A692-9D0000527435}" destId="{616E7667-21FC-4331-9BF0-359495196155}" srcOrd="0" destOrd="0" presId="urn:microsoft.com/office/officeart/2008/layout/VerticalCircleList"/>
    <dgm:cxn modelId="{47E684BB-7C77-456A-AC9E-AB9FC9BD4526}" type="presParOf" srcId="{616E7667-21FC-4331-9BF0-359495196155}" destId="{3693597E-80BE-4540-906F-3EFC4AA77129}" srcOrd="0" destOrd="0" presId="urn:microsoft.com/office/officeart/2008/layout/VerticalCircleList"/>
    <dgm:cxn modelId="{AEEB758E-0D3F-44A7-81FA-6528A3BBC96C}" type="presParOf" srcId="{616E7667-21FC-4331-9BF0-359495196155}" destId="{694D3C5D-F0D5-4E34-BDE0-5F2004F5F289}" srcOrd="1" destOrd="0" presId="urn:microsoft.com/office/officeart/2008/layout/VerticalCircleList"/>
    <dgm:cxn modelId="{4FCC5D5A-12FE-491D-B069-6E97824FA08A}" type="presParOf" srcId="{616E7667-21FC-4331-9BF0-359495196155}" destId="{FC114A98-C21F-4181-B2FF-B5FA969BA549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xmlns="" relId="rId64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36F66384-2C94-47A8-9F0A-FEC878F48BD3}" type="doc">
      <dgm:prSet loTypeId="urn:microsoft.com/office/officeart/2005/8/layout/chevron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C3806C2E-B4A6-42DC-8D36-3B22DADD4BE9}">
      <dgm:prSet phldrT="[Текст]" phldr="1"/>
      <dgm:spPr/>
      <dgm:t>
        <a:bodyPr/>
        <a:lstStyle/>
        <a:p>
          <a:endParaRPr lang="ru-RU" dirty="0"/>
        </a:p>
      </dgm:t>
    </dgm:pt>
    <dgm:pt modelId="{1183B2FC-0C97-4654-91A2-CA272B060365}" type="parTrans" cxnId="{AA8863D6-AB44-4AD4-8BB2-0C57AC430BF4}">
      <dgm:prSet/>
      <dgm:spPr/>
      <dgm:t>
        <a:bodyPr/>
        <a:lstStyle/>
        <a:p>
          <a:endParaRPr lang="ru-RU"/>
        </a:p>
      </dgm:t>
    </dgm:pt>
    <dgm:pt modelId="{185C8FB1-3DC3-48CB-8C46-2C11E8208A92}" type="sibTrans" cxnId="{AA8863D6-AB44-4AD4-8BB2-0C57AC430BF4}">
      <dgm:prSet/>
      <dgm:spPr/>
      <dgm:t>
        <a:bodyPr/>
        <a:lstStyle/>
        <a:p>
          <a:endParaRPr lang="ru-RU"/>
        </a:p>
      </dgm:t>
    </dgm:pt>
    <dgm:pt modelId="{EF7D284F-93AE-45A4-8CE0-DC9263B87D05}">
      <dgm:prSet phldrT="[Текст]" custT="1"/>
      <dgm:spPr/>
      <dgm:t>
        <a:bodyPr/>
        <a:lstStyle/>
        <a:p>
          <a:r>
            <a:rPr lang="ru-RU" sz="2000" dirty="0" smtClean="0"/>
            <a:t>Каковы чувства автора текста?</a:t>
          </a:r>
          <a:endParaRPr lang="ru-RU" sz="2000" dirty="0"/>
        </a:p>
      </dgm:t>
    </dgm:pt>
    <dgm:pt modelId="{F53ED527-BBB7-4C8C-8050-AB4E0A1038DD}" type="parTrans" cxnId="{7F3E1A15-4F0B-4244-87A5-3399039BBD52}">
      <dgm:prSet/>
      <dgm:spPr/>
      <dgm:t>
        <a:bodyPr/>
        <a:lstStyle/>
        <a:p>
          <a:endParaRPr lang="ru-RU"/>
        </a:p>
      </dgm:t>
    </dgm:pt>
    <dgm:pt modelId="{8C9478E9-7517-4457-83B5-7889339C0E45}" type="sibTrans" cxnId="{7F3E1A15-4F0B-4244-87A5-3399039BBD52}">
      <dgm:prSet/>
      <dgm:spPr/>
      <dgm:t>
        <a:bodyPr/>
        <a:lstStyle/>
        <a:p>
          <a:endParaRPr lang="ru-RU"/>
        </a:p>
      </dgm:t>
    </dgm:pt>
    <dgm:pt modelId="{25CB4031-FF47-42D0-B732-3A38A18F75AE}" type="pres">
      <dgm:prSet presAssocID="{36F66384-2C94-47A8-9F0A-FEC878F48BD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21908B6-C8BE-4C43-A243-2DDA52BE07BB}" type="pres">
      <dgm:prSet presAssocID="{C3806C2E-B4A6-42DC-8D36-3B22DADD4BE9}" presName="composite" presStyleCnt="0"/>
      <dgm:spPr/>
    </dgm:pt>
    <dgm:pt modelId="{378A426D-9977-4338-9D9B-0507FD18E5A9}" type="pres">
      <dgm:prSet presAssocID="{C3806C2E-B4A6-42DC-8D36-3B22DADD4BE9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9E55AE-89B9-49B3-A922-3911F867E12B}" type="pres">
      <dgm:prSet presAssocID="{C3806C2E-B4A6-42DC-8D36-3B22DADD4BE9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A8863D6-AB44-4AD4-8BB2-0C57AC430BF4}" srcId="{36F66384-2C94-47A8-9F0A-FEC878F48BD3}" destId="{C3806C2E-B4A6-42DC-8D36-3B22DADD4BE9}" srcOrd="0" destOrd="0" parTransId="{1183B2FC-0C97-4654-91A2-CA272B060365}" sibTransId="{185C8FB1-3DC3-48CB-8C46-2C11E8208A92}"/>
    <dgm:cxn modelId="{28237C37-108B-4843-B259-276629F13A31}" type="presOf" srcId="{EF7D284F-93AE-45A4-8CE0-DC9263B87D05}" destId="{C59E55AE-89B9-49B3-A922-3911F867E12B}" srcOrd="0" destOrd="0" presId="urn:microsoft.com/office/officeart/2005/8/layout/chevron2"/>
    <dgm:cxn modelId="{41547D5F-EB4C-44DC-B0BC-56DAC9F182C5}" type="presOf" srcId="{C3806C2E-B4A6-42DC-8D36-3B22DADD4BE9}" destId="{378A426D-9977-4338-9D9B-0507FD18E5A9}" srcOrd="0" destOrd="0" presId="urn:microsoft.com/office/officeart/2005/8/layout/chevron2"/>
    <dgm:cxn modelId="{7F3E1A15-4F0B-4244-87A5-3399039BBD52}" srcId="{C3806C2E-B4A6-42DC-8D36-3B22DADD4BE9}" destId="{EF7D284F-93AE-45A4-8CE0-DC9263B87D05}" srcOrd="0" destOrd="0" parTransId="{F53ED527-BBB7-4C8C-8050-AB4E0A1038DD}" sibTransId="{8C9478E9-7517-4457-83B5-7889339C0E45}"/>
    <dgm:cxn modelId="{CB807407-32FA-4B91-BBA6-47F3CBB68385}" type="presOf" srcId="{36F66384-2C94-47A8-9F0A-FEC878F48BD3}" destId="{25CB4031-FF47-42D0-B732-3A38A18F75AE}" srcOrd="0" destOrd="0" presId="urn:microsoft.com/office/officeart/2005/8/layout/chevron2"/>
    <dgm:cxn modelId="{2B82178E-699B-4AC8-8225-098843AE90C0}" type="presParOf" srcId="{25CB4031-FF47-42D0-B732-3A38A18F75AE}" destId="{A21908B6-C8BE-4C43-A243-2DDA52BE07BB}" srcOrd="0" destOrd="0" presId="urn:microsoft.com/office/officeart/2005/8/layout/chevron2"/>
    <dgm:cxn modelId="{21517A8E-D129-485C-A264-DAD39F1D6BAD}" type="presParOf" srcId="{A21908B6-C8BE-4C43-A243-2DDA52BE07BB}" destId="{378A426D-9977-4338-9D9B-0507FD18E5A9}" srcOrd="0" destOrd="0" presId="urn:microsoft.com/office/officeart/2005/8/layout/chevron2"/>
    <dgm:cxn modelId="{2DC9BED8-B5E4-4608-BB4E-433B7D938D05}" type="presParOf" srcId="{A21908B6-C8BE-4C43-A243-2DDA52BE07BB}" destId="{C59E55AE-89B9-49B3-A922-3911F867E12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520C5747-2B20-482A-8087-55BFD4DE4CD7}" type="doc">
      <dgm:prSet loTypeId="urn:microsoft.com/office/officeart/2008/layout/VerticalCircle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1F68C18-DD83-4A29-9A67-84D4D3AA6C66}">
      <dgm:prSet phldrT="[Текст]" custT="1"/>
      <dgm:spPr/>
      <dgm:t>
        <a:bodyPr/>
        <a:lstStyle/>
        <a:p>
          <a:r>
            <a:rPr lang="ru-RU" sz="2000" b="1" dirty="0" smtClean="0"/>
            <a:t>Вернуться к слайду с вопросами</a:t>
          </a:r>
          <a:endParaRPr lang="ru-RU" sz="2000" b="1" dirty="0"/>
        </a:p>
      </dgm:t>
    </dgm:pt>
    <dgm:pt modelId="{C8DAB6B8-BEE5-4DA4-9441-1F3495CDE165}" type="parTrans" cxnId="{E75D142D-0DFA-4929-9968-5E72B5DB59A0}">
      <dgm:prSet/>
      <dgm:spPr/>
      <dgm:t>
        <a:bodyPr/>
        <a:lstStyle/>
        <a:p>
          <a:endParaRPr lang="ru-RU"/>
        </a:p>
      </dgm:t>
    </dgm:pt>
    <dgm:pt modelId="{A68B25A6-C6CA-4541-AEA3-B6145C9EA680}" type="sibTrans" cxnId="{E75D142D-0DFA-4929-9968-5E72B5DB59A0}">
      <dgm:prSet/>
      <dgm:spPr/>
      <dgm:t>
        <a:bodyPr/>
        <a:lstStyle/>
        <a:p>
          <a:endParaRPr lang="ru-RU"/>
        </a:p>
      </dgm:t>
    </dgm:pt>
    <dgm:pt modelId="{71FFA679-0967-4413-A692-9D0000527435}" type="pres">
      <dgm:prSet presAssocID="{520C5747-2B20-482A-8087-55BFD4DE4CD7}" presName="Name0" presStyleCnt="0">
        <dgm:presLayoutVars>
          <dgm:dir/>
        </dgm:presLayoutVars>
      </dgm:prSet>
      <dgm:spPr/>
      <dgm:t>
        <a:bodyPr/>
        <a:lstStyle/>
        <a:p>
          <a:endParaRPr lang="ru-RU"/>
        </a:p>
      </dgm:t>
    </dgm:pt>
    <dgm:pt modelId="{616E7667-21FC-4331-9BF0-359495196155}" type="pres">
      <dgm:prSet presAssocID="{51F68C18-DD83-4A29-9A67-84D4D3AA6C66}" presName="noChildren" presStyleCnt="0"/>
      <dgm:spPr/>
    </dgm:pt>
    <dgm:pt modelId="{3693597E-80BE-4540-906F-3EFC4AA77129}" type="pres">
      <dgm:prSet presAssocID="{51F68C18-DD83-4A29-9A67-84D4D3AA6C66}" presName="gap" presStyleCnt="0"/>
      <dgm:spPr/>
    </dgm:pt>
    <dgm:pt modelId="{694D3C5D-F0D5-4E34-BDE0-5F2004F5F289}" type="pres">
      <dgm:prSet presAssocID="{51F68C18-DD83-4A29-9A67-84D4D3AA6C66}" presName="medCircle2" presStyleLbl="vennNode1" presStyleIdx="0" presStyleCnt="1" custScaleX="1590803" custScaleY="1505879" custLinFactY="4924" custLinFactNeighborX="-95276" custLinFactNeighborY="100000"/>
      <dgm:spPr>
        <a:solidFill>
          <a:srgbClr val="FF3300">
            <a:alpha val="49804"/>
          </a:srgbClr>
        </a:solidFill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xmlns="" id="0" name="">
            <a:hlinkClick xmlns:r="http://schemas.openxmlformats.org/officeDocument/2006/relationships" r:id="rId1" action="ppaction://hlinksldjump"/>
          </dgm14:cNvPr>
        </a:ext>
      </dgm:extLst>
    </dgm:pt>
    <dgm:pt modelId="{FC114A98-C21F-4181-B2FF-B5FA969BA549}" type="pres">
      <dgm:prSet presAssocID="{51F68C18-DD83-4A29-9A67-84D4D3AA6C66}" presName="txLvlOnly1" presStyleLbl="revTx" presStyleIdx="0" presStyleCnt="1" custScaleX="240964" custScaleY="707452" custLinFactNeighborX="-35434" custLinFactNeighborY="52814"/>
      <dgm:spPr/>
      <dgm:t>
        <a:bodyPr/>
        <a:lstStyle/>
        <a:p>
          <a:endParaRPr lang="ru-RU"/>
        </a:p>
      </dgm:t>
    </dgm:pt>
  </dgm:ptLst>
  <dgm:cxnLst>
    <dgm:cxn modelId="{3B71FF66-4E35-4E04-8881-C042C4D03775}" type="presOf" srcId="{520C5747-2B20-482A-8087-55BFD4DE4CD7}" destId="{71FFA679-0967-4413-A692-9D0000527435}" srcOrd="0" destOrd="0" presId="urn:microsoft.com/office/officeart/2008/layout/VerticalCircleList"/>
    <dgm:cxn modelId="{E75D142D-0DFA-4929-9968-5E72B5DB59A0}" srcId="{520C5747-2B20-482A-8087-55BFD4DE4CD7}" destId="{51F68C18-DD83-4A29-9A67-84D4D3AA6C66}" srcOrd="0" destOrd="0" parTransId="{C8DAB6B8-BEE5-4DA4-9441-1F3495CDE165}" sibTransId="{A68B25A6-C6CA-4541-AEA3-B6145C9EA680}"/>
    <dgm:cxn modelId="{D91B6E39-851D-4F28-A811-8896D9B7360D}" type="presOf" srcId="{51F68C18-DD83-4A29-9A67-84D4D3AA6C66}" destId="{FC114A98-C21F-4181-B2FF-B5FA969BA549}" srcOrd="0" destOrd="0" presId="urn:microsoft.com/office/officeart/2008/layout/VerticalCircleList"/>
    <dgm:cxn modelId="{796E9485-E923-4C87-AB4B-EBF9F33534AF}" type="presParOf" srcId="{71FFA679-0967-4413-A692-9D0000527435}" destId="{616E7667-21FC-4331-9BF0-359495196155}" srcOrd="0" destOrd="0" presId="urn:microsoft.com/office/officeart/2008/layout/VerticalCircleList"/>
    <dgm:cxn modelId="{F7F7242C-6A5D-4072-B3A5-4829B9B61856}" type="presParOf" srcId="{616E7667-21FC-4331-9BF0-359495196155}" destId="{3693597E-80BE-4540-906F-3EFC4AA77129}" srcOrd="0" destOrd="0" presId="urn:microsoft.com/office/officeart/2008/layout/VerticalCircleList"/>
    <dgm:cxn modelId="{D30C3BA9-F6F0-46FE-931B-3E80E87A4F79}" type="presParOf" srcId="{616E7667-21FC-4331-9BF0-359495196155}" destId="{694D3C5D-F0D5-4E34-BDE0-5F2004F5F289}" srcOrd="1" destOrd="0" presId="urn:microsoft.com/office/officeart/2008/layout/VerticalCircleList"/>
    <dgm:cxn modelId="{A28A8B5E-82DD-43DC-99AB-63E68124C6E0}" type="presParOf" srcId="{616E7667-21FC-4331-9BF0-359495196155}" destId="{FC114A98-C21F-4181-B2FF-B5FA969BA549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xmlns="" relId="rId20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36F66384-2C94-47A8-9F0A-FEC878F48BD3}" type="doc">
      <dgm:prSet loTypeId="urn:microsoft.com/office/officeart/2005/8/layout/chevron2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C3806C2E-B4A6-42DC-8D36-3B22DADD4BE9}">
      <dgm:prSet phldrT="[Текст]" phldr="1"/>
      <dgm:spPr/>
      <dgm:t>
        <a:bodyPr/>
        <a:lstStyle/>
        <a:p>
          <a:endParaRPr lang="ru-RU"/>
        </a:p>
      </dgm:t>
    </dgm:pt>
    <dgm:pt modelId="{1183B2FC-0C97-4654-91A2-CA272B060365}" type="parTrans" cxnId="{AA8863D6-AB44-4AD4-8BB2-0C57AC430BF4}">
      <dgm:prSet/>
      <dgm:spPr/>
      <dgm:t>
        <a:bodyPr/>
        <a:lstStyle/>
        <a:p>
          <a:endParaRPr lang="ru-RU"/>
        </a:p>
      </dgm:t>
    </dgm:pt>
    <dgm:pt modelId="{185C8FB1-3DC3-48CB-8C46-2C11E8208A92}" type="sibTrans" cxnId="{AA8863D6-AB44-4AD4-8BB2-0C57AC430BF4}">
      <dgm:prSet/>
      <dgm:spPr/>
      <dgm:t>
        <a:bodyPr/>
        <a:lstStyle/>
        <a:p>
          <a:endParaRPr lang="ru-RU"/>
        </a:p>
      </dgm:t>
    </dgm:pt>
    <dgm:pt modelId="{EF7D284F-93AE-45A4-8CE0-DC9263B87D05}">
      <dgm:prSet phldrT="[Текст]" custT="1"/>
      <dgm:spPr/>
      <dgm:t>
        <a:bodyPr/>
        <a:lstStyle/>
        <a:p>
          <a:r>
            <a:rPr lang="ru-RU" sz="2000" dirty="0" smtClean="0"/>
            <a:t>Какова, на ваш взгляд, главная мысль автора?</a:t>
          </a:r>
          <a:endParaRPr lang="ru-RU" sz="2000" dirty="0"/>
        </a:p>
      </dgm:t>
    </dgm:pt>
    <dgm:pt modelId="{F53ED527-BBB7-4C8C-8050-AB4E0A1038DD}" type="parTrans" cxnId="{7F3E1A15-4F0B-4244-87A5-3399039BBD52}">
      <dgm:prSet/>
      <dgm:spPr/>
      <dgm:t>
        <a:bodyPr/>
        <a:lstStyle/>
        <a:p>
          <a:endParaRPr lang="ru-RU"/>
        </a:p>
      </dgm:t>
    </dgm:pt>
    <dgm:pt modelId="{8C9478E9-7517-4457-83B5-7889339C0E45}" type="sibTrans" cxnId="{7F3E1A15-4F0B-4244-87A5-3399039BBD52}">
      <dgm:prSet/>
      <dgm:spPr/>
      <dgm:t>
        <a:bodyPr/>
        <a:lstStyle/>
        <a:p>
          <a:endParaRPr lang="ru-RU"/>
        </a:p>
      </dgm:t>
    </dgm:pt>
    <dgm:pt modelId="{25CB4031-FF47-42D0-B732-3A38A18F75AE}" type="pres">
      <dgm:prSet presAssocID="{36F66384-2C94-47A8-9F0A-FEC878F48BD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21908B6-C8BE-4C43-A243-2DDA52BE07BB}" type="pres">
      <dgm:prSet presAssocID="{C3806C2E-B4A6-42DC-8D36-3B22DADD4BE9}" presName="composite" presStyleCnt="0"/>
      <dgm:spPr/>
    </dgm:pt>
    <dgm:pt modelId="{378A426D-9977-4338-9D9B-0507FD18E5A9}" type="pres">
      <dgm:prSet presAssocID="{C3806C2E-B4A6-42DC-8D36-3B22DADD4BE9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9E55AE-89B9-49B3-A922-3911F867E12B}" type="pres">
      <dgm:prSet presAssocID="{C3806C2E-B4A6-42DC-8D36-3B22DADD4BE9}" presName="descendantText" presStyleLbl="alignAcc1" presStyleIdx="0" presStyleCnt="1" custScaleY="1438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A8863D6-AB44-4AD4-8BB2-0C57AC430BF4}" srcId="{36F66384-2C94-47A8-9F0A-FEC878F48BD3}" destId="{C3806C2E-B4A6-42DC-8D36-3B22DADD4BE9}" srcOrd="0" destOrd="0" parTransId="{1183B2FC-0C97-4654-91A2-CA272B060365}" sibTransId="{185C8FB1-3DC3-48CB-8C46-2C11E8208A92}"/>
    <dgm:cxn modelId="{F3E0EBF9-6658-4646-928A-6F7753781B03}" type="presOf" srcId="{36F66384-2C94-47A8-9F0A-FEC878F48BD3}" destId="{25CB4031-FF47-42D0-B732-3A38A18F75AE}" srcOrd="0" destOrd="0" presId="urn:microsoft.com/office/officeart/2005/8/layout/chevron2"/>
    <dgm:cxn modelId="{7C7C8BEE-2B33-44FD-8245-7231B403E80F}" type="presOf" srcId="{C3806C2E-B4A6-42DC-8D36-3B22DADD4BE9}" destId="{378A426D-9977-4338-9D9B-0507FD18E5A9}" srcOrd="0" destOrd="0" presId="urn:microsoft.com/office/officeart/2005/8/layout/chevron2"/>
    <dgm:cxn modelId="{F946750F-7F4F-4027-81D5-0C0D92A6D8E4}" type="presOf" srcId="{EF7D284F-93AE-45A4-8CE0-DC9263B87D05}" destId="{C59E55AE-89B9-49B3-A922-3911F867E12B}" srcOrd="0" destOrd="0" presId="urn:microsoft.com/office/officeart/2005/8/layout/chevron2"/>
    <dgm:cxn modelId="{7F3E1A15-4F0B-4244-87A5-3399039BBD52}" srcId="{C3806C2E-B4A6-42DC-8D36-3B22DADD4BE9}" destId="{EF7D284F-93AE-45A4-8CE0-DC9263B87D05}" srcOrd="0" destOrd="0" parTransId="{F53ED527-BBB7-4C8C-8050-AB4E0A1038DD}" sibTransId="{8C9478E9-7517-4457-83B5-7889339C0E45}"/>
    <dgm:cxn modelId="{A02F7CE8-7AE1-4B95-99B4-E1D62CCEE911}" type="presParOf" srcId="{25CB4031-FF47-42D0-B732-3A38A18F75AE}" destId="{A21908B6-C8BE-4C43-A243-2DDA52BE07BB}" srcOrd="0" destOrd="0" presId="urn:microsoft.com/office/officeart/2005/8/layout/chevron2"/>
    <dgm:cxn modelId="{A5E10C1B-C3A5-4409-8624-7BC31FE88FD3}" type="presParOf" srcId="{A21908B6-C8BE-4C43-A243-2DDA52BE07BB}" destId="{378A426D-9977-4338-9D9B-0507FD18E5A9}" srcOrd="0" destOrd="0" presId="urn:microsoft.com/office/officeart/2005/8/layout/chevron2"/>
    <dgm:cxn modelId="{3564DD55-5A43-4A34-9414-3B382DC3AAE3}" type="presParOf" srcId="{A21908B6-C8BE-4C43-A243-2DDA52BE07BB}" destId="{C59E55AE-89B9-49B3-A922-3911F867E12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520C5747-2B20-482A-8087-55BFD4DE4CD7}" type="doc">
      <dgm:prSet loTypeId="urn:microsoft.com/office/officeart/2008/layout/VerticalCircle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1F68C18-DD83-4A29-9A67-84D4D3AA6C66}">
      <dgm:prSet phldrT="[Текст]" custT="1"/>
      <dgm:spPr/>
      <dgm:t>
        <a:bodyPr/>
        <a:lstStyle/>
        <a:p>
          <a:r>
            <a:rPr lang="ru-RU" sz="2000" b="1" dirty="0" smtClean="0"/>
            <a:t>Вернуться к слайду с вопросами</a:t>
          </a:r>
          <a:endParaRPr lang="ru-RU" sz="2000" b="1" dirty="0"/>
        </a:p>
      </dgm:t>
    </dgm:pt>
    <dgm:pt modelId="{C8DAB6B8-BEE5-4DA4-9441-1F3495CDE165}" type="parTrans" cxnId="{E75D142D-0DFA-4929-9968-5E72B5DB59A0}">
      <dgm:prSet/>
      <dgm:spPr/>
      <dgm:t>
        <a:bodyPr/>
        <a:lstStyle/>
        <a:p>
          <a:endParaRPr lang="ru-RU"/>
        </a:p>
      </dgm:t>
    </dgm:pt>
    <dgm:pt modelId="{A68B25A6-C6CA-4541-AEA3-B6145C9EA680}" type="sibTrans" cxnId="{E75D142D-0DFA-4929-9968-5E72B5DB59A0}">
      <dgm:prSet/>
      <dgm:spPr/>
      <dgm:t>
        <a:bodyPr/>
        <a:lstStyle/>
        <a:p>
          <a:endParaRPr lang="ru-RU"/>
        </a:p>
      </dgm:t>
    </dgm:pt>
    <dgm:pt modelId="{71FFA679-0967-4413-A692-9D0000527435}" type="pres">
      <dgm:prSet presAssocID="{520C5747-2B20-482A-8087-55BFD4DE4CD7}" presName="Name0" presStyleCnt="0">
        <dgm:presLayoutVars>
          <dgm:dir/>
        </dgm:presLayoutVars>
      </dgm:prSet>
      <dgm:spPr/>
      <dgm:t>
        <a:bodyPr/>
        <a:lstStyle/>
        <a:p>
          <a:endParaRPr lang="ru-RU"/>
        </a:p>
      </dgm:t>
    </dgm:pt>
    <dgm:pt modelId="{616E7667-21FC-4331-9BF0-359495196155}" type="pres">
      <dgm:prSet presAssocID="{51F68C18-DD83-4A29-9A67-84D4D3AA6C66}" presName="noChildren" presStyleCnt="0"/>
      <dgm:spPr/>
    </dgm:pt>
    <dgm:pt modelId="{3693597E-80BE-4540-906F-3EFC4AA77129}" type="pres">
      <dgm:prSet presAssocID="{51F68C18-DD83-4A29-9A67-84D4D3AA6C66}" presName="gap" presStyleCnt="0"/>
      <dgm:spPr/>
    </dgm:pt>
    <dgm:pt modelId="{694D3C5D-F0D5-4E34-BDE0-5F2004F5F289}" type="pres">
      <dgm:prSet presAssocID="{51F68C18-DD83-4A29-9A67-84D4D3AA6C66}" presName="medCircle2" presStyleLbl="vennNode1" presStyleIdx="0" presStyleCnt="1" custScaleX="1590803" custScaleY="1505879" custLinFactY="4924" custLinFactNeighborX="-95276" custLinFactNeighborY="100000"/>
      <dgm:spPr>
        <a:solidFill>
          <a:srgbClr val="FF3300">
            <a:alpha val="49804"/>
          </a:srgbClr>
        </a:solidFill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xmlns="" id="0" name="">
            <a:hlinkClick xmlns:r="http://schemas.openxmlformats.org/officeDocument/2006/relationships" r:id="rId1" action="ppaction://hlinksldjump"/>
          </dgm14:cNvPr>
        </a:ext>
      </dgm:extLst>
    </dgm:pt>
    <dgm:pt modelId="{FC114A98-C21F-4181-B2FF-B5FA969BA549}" type="pres">
      <dgm:prSet presAssocID="{51F68C18-DD83-4A29-9A67-84D4D3AA6C66}" presName="txLvlOnly1" presStyleLbl="revTx" presStyleIdx="0" presStyleCnt="1" custScaleX="240964" custScaleY="707452" custLinFactNeighborX="-35434" custLinFactNeighborY="52814"/>
      <dgm:spPr/>
      <dgm:t>
        <a:bodyPr/>
        <a:lstStyle/>
        <a:p>
          <a:endParaRPr lang="ru-RU"/>
        </a:p>
      </dgm:t>
    </dgm:pt>
  </dgm:ptLst>
  <dgm:cxnLst>
    <dgm:cxn modelId="{E75D142D-0DFA-4929-9968-5E72B5DB59A0}" srcId="{520C5747-2B20-482A-8087-55BFD4DE4CD7}" destId="{51F68C18-DD83-4A29-9A67-84D4D3AA6C66}" srcOrd="0" destOrd="0" parTransId="{C8DAB6B8-BEE5-4DA4-9441-1F3495CDE165}" sibTransId="{A68B25A6-C6CA-4541-AEA3-B6145C9EA680}"/>
    <dgm:cxn modelId="{627A74AE-D563-4122-99FC-F8238D6CCC55}" type="presOf" srcId="{520C5747-2B20-482A-8087-55BFD4DE4CD7}" destId="{71FFA679-0967-4413-A692-9D0000527435}" srcOrd="0" destOrd="0" presId="urn:microsoft.com/office/officeart/2008/layout/VerticalCircleList"/>
    <dgm:cxn modelId="{663EA39A-B346-4FBF-A448-DAB1C6329B09}" type="presOf" srcId="{51F68C18-DD83-4A29-9A67-84D4D3AA6C66}" destId="{FC114A98-C21F-4181-B2FF-B5FA969BA549}" srcOrd="0" destOrd="0" presId="urn:microsoft.com/office/officeart/2008/layout/VerticalCircleList"/>
    <dgm:cxn modelId="{62F22EBE-A410-490C-98FD-5627DF46ED72}" type="presParOf" srcId="{71FFA679-0967-4413-A692-9D0000527435}" destId="{616E7667-21FC-4331-9BF0-359495196155}" srcOrd="0" destOrd="0" presId="urn:microsoft.com/office/officeart/2008/layout/VerticalCircleList"/>
    <dgm:cxn modelId="{749A04DD-C161-45E3-B3C6-D4E8B24F4C22}" type="presParOf" srcId="{616E7667-21FC-4331-9BF0-359495196155}" destId="{3693597E-80BE-4540-906F-3EFC4AA77129}" srcOrd="0" destOrd="0" presId="urn:microsoft.com/office/officeart/2008/layout/VerticalCircleList"/>
    <dgm:cxn modelId="{42BAC90E-5711-491C-9C9A-8398E4E6FCD1}" type="presParOf" srcId="{616E7667-21FC-4331-9BF0-359495196155}" destId="{694D3C5D-F0D5-4E34-BDE0-5F2004F5F289}" srcOrd="1" destOrd="0" presId="urn:microsoft.com/office/officeart/2008/layout/VerticalCircleList"/>
    <dgm:cxn modelId="{0697A80B-E011-42A0-948A-52F0D043ABCE}" type="presParOf" srcId="{616E7667-21FC-4331-9BF0-359495196155}" destId="{FC114A98-C21F-4181-B2FF-B5FA969BA549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xmlns="" relId="rId20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36F66384-2C94-47A8-9F0A-FEC878F48BD3}" type="doc">
      <dgm:prSet loTypeId="urn:microsoft.com/office/officeart/2005/8/layout/chevron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C3806C2E-B4A6-42DC-8D36-3B22DADD4BE9}">
      <dgm:prSet phldrT="[Текст]" phldr="1"/>
      <dgm:spPr/>
      <dgm:t>
        <a:bodyPr/>
        <a:lstStyle/>
        <a:p>
          <a:endParaRPr lang="ru-RU" dirty="0"/>
        </a:p>
      </dgm:t>
    </dgm:pt>
    <dgm:pt modelId="{1183B2FC-0C97-4654-91A2-CA272B060365}" type="parTrans" cxnId="{AA8863D6-AB44-4AD4-8BB2-0C57AC430BF4}">
      <dgm:prSet/>
      <dgm:spPr/>
      <dgm:t>
        <a:bodyPr/>
        <a:lstStyle/>
        <a:p>
          <a:endParaRPr lang="ru-RU"/>
        </a:p>
      </dgm:t>
    </dgm:pt>
    <dgm:pt modelId="{185C8FB1-3DC3-48CB-8C46-2C11E8208A92}" type="sibTrans" cxnId="{AA8863D6-AB44-4AD4-8BB2-0C57AC430BF4}">
      <dgm:prSet/>
      <dgm:spPr/>
      <dgm:t>
        <a:bodyPr/>
        <a:lstStyle/>
        <a:p>
          <a:endParaRPr lang="ru-RU"/>
        </a:p>
      </dgm:t>
    </dgm:pt>
    <dgm:pt modelId="{EF7D284F-93AE-45A4-8CE0-DC9263B87D05}">
      <dgm:prSet phldrT="[Текст]" custT="1"/>
      <dgm:spPr/>
      <dgm:t>
        <a:bodyPr/>
        <a:lstStyle/>
        <a:p>
          <a:r>
            <a:rPr lang="ru-RU" sz="2000" dirty="0" smtClean="0"/>
            <a:t>С каким чувством вы слушали этот текст?</a:t>
          </a:r>
          <a:endParaRPr lang="ru-RU" sz="2000" dirty="0"/>
        </a:p>
      </dgm:t>
    </dgm:pt>
    <dgm:pt modelId="{F53ED527-BBB7-4C8C-8050-AB4E0A1038DD}" type="parTrans" cxnId="{7F3E1A15-4F0B-4244-87A5-3399039BBD52}">
      <dgm:prSet/>
      <dgm:spPr/>
      <dgm:t>
        <a:bodyPr/>
        <a:lstStyle/>
        <a:p>
          <a:endParaRPr lang="ru-RU"/>
        </a:p>
      </dgm:t>
    </dgm:pt>
    <dgm:pt modelId="{8C9478E9-7517-4457-83B5-7889339C0E45}" type="sibTrans" cxnId="{7F3E1A15-4F0B-4244-87A5-3399039BBD52}">
      <dgm:prSet/>
      <dgm:spPr/>
      <dgm:t>
        <a:bodyPr/>
        <a:lstStyle/>
        <a:p>
          <a:endParaRPr lang="ru-RU"/>
        </a:p>
      </dgm:t>
    </dgm:pt>
    <dgm:pt modelId="{25CB4031-FF47-42D0-B732-3A38A18F75AE}" type="pres">
      <dgm:prSet presAssocID="{36F66384-2C94-47A8-9F0A-FEC878F48BD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21908B6-C8BE-4C43-A243-2DDA52BE07BB}" type="pres">
      <dgm:prSet presAssocID="{C3806C2E-B4A6-42DC-8D36-3B22DADD4BE9}" presName="composite" presStyleCnt="0"/>
      <dgm:spPr/>
    </dgm:pt>
    <dgm:pt modelId="{378A426D-9977-4338-9D9B-0507FD18E5A9}" type="pres">
      <dgm:prSet presAssocID="{C3806C2E-B4A6-42DC-8D36-3B22DADD4BE9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9E55AE-89B9-49B3-A922-3911F867E12B}" type="pres">
      <dgm:prSet presAssocID="{C3806C2E-B4A6-42DC-8D36-3B22DADD4BE9}" presName="descendantText" presStyleLbl="alignAcc1" presStyleIdx="0" presStyleCnt="1" custScaleY="143856" custLinFactX="23706" custLinFactNeighborX="100000" custLinFactNeighborY="-191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A8863D6-AB44-4AD4-8BB2-0C57AC430BF4}" srcId="{36F66384-2C94-47A8-9F0A-FEC878F48BD3}" destId="{C3806C2E-B4A6-42DC-8D36-3B22DADD4BE9}" srcOrd="0" destOrd="0" parTransId="{1183B2FC-0C97-4654-91A2-CA272B060365}" sibTransId="{185C8FB1-3DC3-48CB-8C46-2C11E8208A92}"/>
    <dgm:cxn modelId="{0E0EB427-5B78-499A-A7EE-1DC4925940C3}" type="presOf" srcId="{EF7D284F-93AE-45A4-8CE0-DC9263B87D05}" destId="{C59E55AE-89B9-49B3-A922-3911F867E12B}" srcOrd="0" destOrd="0" presId="urn:microsoft.com/office/officeart/2005/8/layout/chevron2"/>
    <dgm:cxn modelId="{5ADD8128-25F4-4AE0-A197-4AC923E29E4D}" type="presOf" srcId="{C3806C2E-B4A6-42DC-8D36-3B22DADD4BE9}" destId="{378A426D-9977-4338-9D9B-0507FD18E5A9}" srcOrd="0" destOrd="0" presId="urn:microsoft.com/office/officeart/2005/8/layout/chevron2"/>
    <dgm:cxn modelId="{7F3E1A15-4F0B-4244-87A5-3399039BBD52}" srcId="{C3806C2E-B4A6-42DC-8D36-3B22DADD4BE9}" destId="{EF7D284F-93AE-45A4-8CE0-DC9263B87D05}" srcOrd="0" destOrd="0" parTransId="{F53ED527-BBB7-4C8C-8050-AB4E0A1038DD}" sibTransId="{8C9478E9-7517-4457-83B5-7889339C0E45}"/>
    <dgm:cxn modelId="{32216FFB-C9E7-4AD1-A84A-B61B52C1AE10}" type="presOf" srcId="{36F66384-2C94-47A8-9F0A-FEC878F48BD3}" destId="{25CB4031-FF47-42D0-B732-3A38A18F75AE}" srcOrd="0" destOrd="0" presId="urn:microsoft.com/office/officeart/2005/8/layout/chevron2"/>
    <dgm:cxn modelId="{5923CDE2-041B-4E69-8986-9EDC813F84EF}" type="presParOf" srcId="{25CB4031-FF47-42D0-B732-3A38A18F75AE}" destId="{A21908B6-C8BE-4C43-A243-2DDA52BE07BB}" srcOrd="0" destOrd="0" presId="urn:microsoft.com/office/officeart/2005/8/layout/chevron2"/>
    <dgm:cxn modelId="{EA28EE4A-0AAB-4F55-B212-80325781B9B4}" type="presParOf" srcId="{A21908B6-C8BE-4C43-A243-2DDA52BE07BB}" destId="{378A426D-9977-4338-9D9B-0507FD18E5A9}" srcOrd="0" destOrd="0" presId="urn:microsoft.com/office/officeart/2005/8/layout/chevron2"/>
    <dgm:cxn modelId="{C9221A70-BDE3-4BA2-B01D-5757CD9C25A3}" type="presParOf" srcId="{A21908B6-C8BE-4C43-A243-2DDA52BE07BB}" destId="{C59E55AE-89B9-49B3-A922-3911F867E12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520C5747-2B20-482A-8087-55BFD4DE4CD7}" type="doc">
      <dgm:prSet loTypeId="urn:microsoft.com/office/officeart/2008/layout/VerticalCircle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1F68C18-DD83-4A29-9A67-84D4D3AA6C66}">
      <dgm:prSet phldrT="[Текст]" custT="1"/>
      <dgm:spPr/>
      <dgm:t>
        <a:bodyPr/>
        <a:lstStyle/>
        <a:p>
          <a:r>
            <a:rPr lang="ru-RU" sz="2000" b="1" dirty="0" smtClean="0"/>
            <a:t>Вернуться к слайду с вопросами</a:t>
          </a:r>
          <a:endParaRPr lang="ru-RU" sz="2000" b="1" dirty="0"/>
        </a:p>
      </dgm:t>
    </dgm:pt>
    <dgm:pt modelId="{C8DAB6B8-BEE5-4DA4-9441-1F3495CDE165}" type="parTrans" cxnId="{E75D142D-0DFA-4929-9968-5E72B5DB59A0}">
      <dgm:prSet/>
      <dgm:spPr/>
      <dgm:t>
        <a:bodyPr/>
        <a:lstStyle/>
        <a:p>
          <a:endParaRPr lang="ru-RU"/>
        </a:p>
      </dgm:t>
    </dgm:pt>
    <dgm:pt modelId="{A68B25A6-C6CA-4541-AEA3-B6145C9EA680}" type="sibTrans" cxnId="{E75D142D-0DFA-4929-9968-5E72B5DB59A0}">
      <dgm:prSet/>
      <dgm:spPr/>
      <dgm:t>
        <a:bodyPr/>
        <a:lstStyle/>
        <a:p>
          <a:endParaRPr lang="ru-RU"/>
        </a:p>
      </dgm:t>
    </dgm:pt>
    <dgm:pt modelId="{71FFA679-0967-4413-A692-9D0000527435}" type="pres">
      <dgm:prSet presAssocID="{520C5747-2B20-482A-8087-55BFD4DE4CD7}" presName="Name0" presStyleCnt="0">
        <dgm:presLayoutVars>
          <dgm:dir/>
        </dgm:presLayoutVars>
      </dgm:prSet>
      <dgm:spPr/>
      <dgm:t>
        <a:bodyPr/>
        <a:lstStyle/>
        <a:p>
          <a:endParaRPr lang="ru-RU"/>
        </a:p>
      </dgm:t>
    </dgm:pt>
    <dgm:pt modelId="{616E7667-21FC-4331-9BF0-359495196155}" type="pres">
      <dgm:prSet presAssocID="{51F68C18-DD83-4A29-9A67-84D4D3AA6C66}" presName="noChildren" presStyleCnt="0"/>
      <dgm:spPr/>
    </dgm:pt>
    <dgm:pt modelId="{3693597E-80BE-4540-906F-3EFC4AA77129}" type="pres">
      <dgm:prSet presAssocID="{51F68C18-DD83-4A29-9A67-84D4D3AA6C66}" presName="gap" presStyleCnt="0"/>
      <dgm:spPr/>
    </dgm:pt>
    <dgm:pt modelId="{694D3C5D-F0D5-4E34-BDE0-5F2004F5F289}" type="pres">
      <dgm:prSet presAssocID="{51F68C18-DD83-4A29-9A67-84D4D3AA6C66}" presName="medCircle2" presStyleLbl="vennNode1" presStyleIdx="0" presStyleCnt="1" custScaleX="1590803" custScaleY="1505879" custLinFactY="4924" custLinFactNeighborX="-95276" custLinFactNeighborY="100000"/>
      <dgm:spPr>
        <a:solidFill>
          <a:srgbClr val="FF3300">
            <a:alpha val="49804"/>
          </a:srgbClr>
        </a:solidFill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xmlns="" id="0" name="">
            <a:hlinkClick xmlns:r="http://schemas.openxmlformats.org/officeDocument/2006/relationships" r:id="rId1" action="ppaction://hlinksldjump"/>
          </dgm14:cNvPr>
        </a:ext>
      </dgm:extLst>
    </dgm:pt>
    <dgm:pt modelId="{FC114A98-C21F-4181-B2FF-B5FA969BA549}" type="pres">
      <dgm:prSet presAssocID="{51F68C18-DD83-4A29-9A67-84D4D3AA6C66}" presName="txLvlOnly1" presStyleLbl="revTx" presStyleIdx="0" presStyleCnt="1" custScaleX="240964" custScaleY="707452" custLinFactNeighborX="-35434" custLinFactNeighborY="52814"/>
      <dgm:spPr/>
      <dgm:t>
        <a:bodyPr/>
        <a:lstStyle/>
        <a:p>
          <a:endParaRPr lang="ru-RU"/>
        </a:p>
      </dgm:t>
    </dgm:pt>
  </dgm:ptLst>
  <dgm:cxnLst>
    <dgm:cxn modelId="{32C7D44D-F44B-4D67-933F-07730AA953AB}" type="presOf" srcId="{520C5747-2B20-482A-8087-55BFD4DE4CD7}" destId="{71FFA679-0967-4413-A692-9D0000527435}" srcOrd="0" destOrd="0" presId="urn:microsoft.com/office/officeart/2008/layout/VerticalCircleList"/>
    <dgm:cxn modelId="{6A7750F0-32F4-4DF5-AD2F-EA995E0EDB16}" type="presOf" srcId="{51F68C18-DD83-4A29-9A67-84D4D3AA6C66}" destId="{FC114A98-C21F-4181-B2FF-B5FA969BA549}" srcOrd="0" destOrd="0" presId="urn:microsoft.com/office/officeart/2008/layout/VerticalCircleList"/>
    <dgm:cxn modelId="{E75D142D-0DFA-4929-9968-5E72B5DB59A0}" srcId="{520C5747-2B20-482A-8087-55BFD4DE4CD7}" destId="{51F68C18-DD83-4A29-9A67-84D4D3AA6C66}" srcOrd="0" destOrd="0" parTransId="{C8DAB6B8-BEE5-4DA4-9441-1F3495CDE165}" sibTransId="{A68B25A6-C6CA-4541-AEA3-B6145C9EA680}"/>
    <dgm:cxn modelId="{2DEC6335-A385-4667-B30F-B48ABA799C48}" type="presParOf" srcId="{71FFA679-0967-4413-A692-9D0000527435}" destId="{616E7667-21FC-4331-9BF0-359495196155}" srcOrd="0" destOrd="0" presId="urn:microsoft.com/office/officeart/2008/layout/VerticalCircleList"/>
    <dgm:cxn modelId="{9EE50A93-05E1-45DC-9066-27CE359FF031}" type="presParOf" srcId="{616E7667-21FC-4331-9BF0-359495196155}" destId="{3693597E-80BE-4540-906F-3EFC4AA77129}" srcOrd="0" destOrd="0" presId="urn:microsoft.com/office/officeart/2008/layout/VerticalCircleList"/>
    <dgm:cxn modelId="{65B83582-7B0A-40BF-87A2-E5D19D3A2DCB}" type="presParOf" srcId="{616E7667-21FC-4331-9BF0-359495196155}" destId="{694D3C5D-F0D5-4E34-BDE0-5F2004F5F289}" srcOrd="1" destOrd="0" presId="urn:microsoft.com/office/officeart/2008/layout/VerticalCircleList"/>
    <dgm:cxn modelId="{36011149-FF8B-40F7-933D-5B923CE220C6}" type="presParOf" srcId="{616E7667-21FC-4331-9BF0-359495196155}" destId="{FC114A98-C21F-4181-B2FF-B5FA969BA549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xmlns="" relId="rId20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36F66384-2C94-47A8-9F0A-FEC878F48BD3}" type="doc">
      <dgm:prSet loTypeId="urn:microsoft.com/office/officeart/2005/8/layout/chevron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C3806C2E-B4A6-42DC-8D36-3B22DADD4BE9}">
      <dgm:prSet phldrT="[Текст]" phldr="1"/>
      <dgm:spPr/>
      <dgm:t>
        <a:bodyPr/>
        <a:lstStyle/>
        <a:p>
          <a:endParaRPr lang="ru-RU" dirty="0"/>
        </a:p>
      </dgm:t>
    </dgm:pt>
    <dgm:pt modelId="{1183B2FC-0C97-4654-91A2-CA272B060365}" type="parTrans" cxnId="{AA8863D6-AB44-4AD4-8BB2-0C57AC430BF4}">
      <dgm:prSet/>
      <dgm:spPr/>
      <dgm:t>
        <a:bodyPr/>
        <a:lstStyle/>
        <a:p>
          <a:endParaRPr lang="ru-RU"/>
        </a:p>
      </dgm:t>
    </dgm:pt>
    <dgm:pt modelId="{185C8FB1-3DC3-48CB-8C46-2C11E8208A92}" type="sibTrans" cxnId="{AA8863D6-AB44-4AD4-8BB2-0C57AC430BF4}">
      <dgm:prSet/>
      <dgm:spPr/>
      <dgm:t>
        <a:bodyPr/>
        <a:lstStyle/>
        <a:p>
          <a:endParaRPr lang="ru-RU"/>
        </a:p>
      </dgm:t>
    </dgm:pt>
    <dgm:pt modelId="{EF7D284F-93AE-45A4-8CE0-DC9263B87D05}">
      <dgm:prSet phldrT="[Текст]" custT="1"/>
      <dgm:spPr/>
      <dgm:t>
        <a:bodyPr/>
        <a:lstStyle/>
        <a:p>
          <a:r>
            <a:rPr lang="ru-RU" sz="2000" dirty="0" smtClean="0"/>
            <a:t>Какую мысль автора вы считаете главной для себя?</a:t>
          </a:r>
          <a:endParaRPr lang="ru-RU" sz="2000" dirty="0"/>
        </a:p>
      </dgm:t>
    </dgm:pt>
    <dgm:pt modelId="{F53ED527-BBB7-4C8C-8050-AB4E0A1038DD}" type="parTrans" cxnId="{7F3E1A15-4F0B-4244-87A5-3399039BBD52}">
      <dgm:prSet/>
      <dgm:spPr/>
      <dgm:t>
        <a:bodyPr/>
        <a:lstStyle/>
        <a:p>
          <a:endParaRPr lang="ru-RU"/>
        </a:p>
      </dgm:t>
    </dgm:pt>
    <dgm:pt modelId="{8C9478E9-7517-4457-83B5-7889339C0E45}" type="sibTrans" cxnId="{7F3E1A15-4F0B-4244-87A5-3399039BBD52}">
      <dgm:prSet/>
      <dgm:spPr/>
      <dgm:t>
        <a:bodyPr/>
        <a:lstStyle/>
        <a:p>
          <a:endParaRPr lang="ru-RU"/>
        </a:p>
      </dgm:t>
    </dgm:pt>
    <dgm:pt modelId="{25CB4031-FF47-42D0-B732-3A38A18F75AE}" type="pres">
      <dgm:prSet presAssocID="{36F66384-2C94-47A8-9F0A-FEC878F48BD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21908B6-C8BE-4C43-A243-2DDA52BE07BB}" type="pres">
      <dgm:prSet presAssocID="{C3806C2E-B4A6-42DC-8D36-3B22DADD4BE9}" presName="composite" presStyleCnt="0"/>
      <dgm:spPr/>
    </dgm:pt>
    <dgm:pt modelId="{378A426D-9977-4338-9D9B-0507FD18E5A9}" type="pres">
      <dgm:prSet presAssocID="{C3806C2E-B4A6-42DC-8D36-3B22DADD4BE9}" presName="parentText" presStyleLbl="alignNode1" presStyleIdx="0" presStyleCnt="1" custScaleX="154145" custScaleY="16693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9E55AE-89B9-49B3-A922-3911F867E12B}" type="pres">
      <dgm:prSet presAssocID="{C3806C2E-B4A6-42DC-8D36-3B22DADD4BE9}" presName="descendantText" presStyleLbl="alignAcc1" presStyleIdx="0" presStyleCnt="1" custScaleX="96744" custScaleY="2023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A8863D6-AB44-4AD4-8BB2-0C57AC430BF4}" srcId="{36F66384-2C94-47A8-9F0A-FEC878F48BD3}" destId="{C3806C2E-B4A6-42DC-8D36-3B22DADD4BE9}" srcOrd="0" destOrd="0" parTransId="{1183B2FC-0C97-4654-91A2-CA272B060365}" sibTransId="{185C8FB1-3DC3-48CB-8C46-2C11E8208A92}"/>
    <dgm:cxn modelId="{1FFA5F54-8AE4-4A12-B768-2CDF24CBAC4D}" type="presOf" srcId="{C3806C2E-B4A6-42DC-8D36-3B22DADD4BE9}" destId="{378A426D-9977-4338-9D9B-0507FD18E5A9}" srcOrd="0" destOrd="0" presId="urn:microsoft.com/office/officeart/2005/8/layout/chevron2"/>
    <dgm:cxn modelId="{96DEC977-0DCA-4D8E-9932-D96ABC190B63}" type="presOf" srcId="{EF7D284F-93AE-45A4-8CE0-DC9263B87D05}" destId="{C59E55AE-89B9-49B3-A922-3911F867E12B}" srcOrd="0" destOrd="0" presId="urn:microsoft.com/office/officeart/2005/8/layout/chevron2"/>
    <dgm:cxn modelId="{7F3E1A15-4F0B-4244-87A5-3399039BBD52}" srcId="{C3806C2E-B4A6-42DC-8D36-3B22DADD4BE9}" destId="{EF7D284F-93AE-45A4-8CE0-DC9263B87D05}" srcOrd="0" destOrd="0" parTransId="{F53ED527-BBB7-4C8C-8050-AB4E0A1038DD}" sibTransId="{8C9478E9-7517-4457-83B5-7889339C0E45}"/>
    <dgm:cxn modelId="{EFD51772-3661-47CB-A271-405E42EC85D7}" type="presOf" srcId="{36F66384-2C94-47A8-9F0A-FEC878F48BD3}" destId="{25CB4031-FF47-42D0-B732-3A38A18F75AE}" srcOrd="0" destOrd="0" presId="urn:microsoft.com/office/officeart/2005/8/layout/chevron2"/>
    <dgm:cxn modelId="{326D48CD-B48F-4846-9B69-950928301F15}" type="presParOf" srcId="{25CB4031-FF47-42D0-B732-3A38A18F75AE}" destId="{A21908B6-C8BE-4C43-A243-2DDA52BE07BB}" srcOrd="0" destOrd="0" presId="urn:microsoft.com/office/officeart/2005/8/layout/chevron2"/>
    <dgm:cxn modelId="{71114DFA-C8B2-44DC-B24B-158F21DCBBAB}" type="presParOf" srcId="{A21908B6-C8BE-4C43-A243-2DDA52BE07BB}" destId="{378A426D-9977-4338-9D9B-0507FD18E5A9}" srcOrd="0" destOrd="0" presId="urn:microsoft.com/office/officeart/2005/8/layout/chevron2"/>
    <dgm:cxn modelId="{2924D400-D47E-4DF0-95B5-1DB25A45A64C}" type="presParOf" srcId="{A21908B6-C8BE-4C43-A243-2DDA52BE07BB}" destId="{C59E55AE-89B9-49B3-A922-3911F867E12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520C5747-2B20-482A-8087-55BFD4DE4CD7}" type="doc">
      <dgm:prSet loTypeId="urn:microsoft.com/office/officeart/2008/layout/VerticalCircle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1F68C18-DD83-4A29-9A67-84D4D3AA6C66}">
      <dgm:prSet phldrT="[Текст]" custT="1"/>
      <dgm:spPr/>
      <dgm:t>
        <a:bodyPr/>
        <a:lstStyle/>
        <a:p>
          <a:r>
            <a:rPr lang="ru-RU" sz="2000" b="1" dirty="0" smtClean="0"/>
            <a:t>Вернуться к слайду с вопросами</a:t>
          </a:r>
          <a:endParaRPr lang="ru-RU" sz="2000" b="1" dirty="0"/>
        </a:p>
      </dgm:t>
    </dgm:pt>
    <dgm:pt modelId="{C8DAB6B8-BEE5-4DA4-9441-1F3495CDE165}" type="parTrans" cxnId="{E75D142D-0DFA-4929-9968-5E72B5DB59A0}">
      <dgm:prSet/>
      <dgm:spPr/>
      <dgm:t>
        <a:bodyPr/>
        <a:lstStyle/>
        <a:p>
          <a:endParaRPr lang="ru-RU"/>
        </a:p>
      </dgm:t>
    </dgm:pt>
    <dgm:pt modelId="{A68B25A6-C6CA-4541-AEA3-B6145C9EA680}" type="sibTrans" cxnId="{E75D142D-0DFA-4929-9968-5E72B5DB59A0}">
      <dgm:prSet/>
      <dgm:spPr/>
      <dgm:t>
        <a:bodyPr/>
        <a:lstStyle/>
        <a:p>
          <a:endParaRPr lang="ru-RU"/>
        </a:p>
      </dgm:t>
    </dgm:pt>
    <dgm:pt modelId="{71FFA679-0967-4413-A692-9D0000527435}" type="pres">
      <dgm:prSet presAssocID="{520C5747-2B20-482A-8087-55BFD4DE4CD7}" presName="Name0" presStyleCnt="0">
        <dgm:presLayoutVars>
          <dgm:dir/>
        </dgm:presLayoutVars>
      </dgm:prSet>
      <dgm:spPr/>
      <dgm:t>
        <a:bodyPr/>
        <a:lstStyle/>
        <a:p>
          <a:endParaRPr lang="ru-RU"/>
        </a:p>
      </dgm:t>
    </dgm:pt>
    <dgm:pt modelId="{616E7667-21FC-4331-9BF0-359495196155}" type="pres">
      <dgm:prSet presAssocID="{51F68C18-DD83-4A29-9A67-84D4D3AA6C66}" presName="noChildren" presStyleCnt="0"/>
      <dgm:spPr/>
    </dgm:pt>
    <dgm:pt modelId="{3693597E-80BE-4540-906F-3EFC4AA77129}" type="pres">
      <dgm:prSet presAssocID="{51F68C18-DD83-4A29-9A67-84D4D3AA6C66}" presName="gap" presStyleCnt="0"/>
      <dgm:spPr/>
    </dgm:pt>
    <dgm:pt modelId="{694D3C5D-F0D5-4E34-BDE0-5F2004F5F289}" type="pres">
      <dgm:prSet presAssocID="{51F68C18-DD83-4A29-9A67-84D4D3AA6C66}" presName="medCircle2" presStyleLbl="vennNode1" presStyleIdx="0" presStyleCnt="1" custScaleX="1590803" custScaleY="1505879" custLinFactY="4924" custLinFactNeighborX="-95276" custLinFactNeighborY="100000"/>
      <dgm:spPr>
        <a:solidFill>
          <a:srgbClr val="FF3300">
            <a:alpha val="49804"/>
          </a:srgbClr>
        </a:solidFill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xmlns="" id="0" name="">
            <a:hlinkClick xmlns:r="http://schemas.openxmlformats.org/officeDocument/2006/relationships" r:id="rId1" action="ppaction://hlinksldjump"/>
          </dgm14:cNvPr>
        </a:ext>
      </dgm:extLst>
    </dgm:pt>
    <dgm:pt modelId="{FC114A98-C21F-4181-B2FF-B5FA969BA549}" type="pres">
      <dgm:prSet presAssocID="{51F68C18-DD83-4A29-9A67-84D4D3AA6C66}" presName="txLvlOnly1" presStyleLbl="revTx" presStyleIdx="0" presStyleCnt="1" custScaleX="240964" custScaleY="707452" custLinFactNeighborX="-35434" custLinFactNeighborY="52814"/>
      <dgm:spPr/>
      <dgm:t>
        <a:bodyPr/>
        <a:lstStyle/>
        <a:p>
          <a:endParaRPr lang="ru-RU"/>
        </a:p>
      </dgm:t>
    </dgm:pt>
  </dgm:ptLst>
  <dgm:cxnLst>
    <dgm:cxn modelId="{E75D142D-0DFA-4929-9968-5E72B5DB59A0}" srcId="{520C5747-2B20-482A-8087-55BFD4DE4CD7}" destId="{51F68C18-DD83-4A29-9A67-84D4D3AA6C66}" srcOrd="0" destOrd="0" parTransId="{C8DAB6B8-BEE5-4DA4-9441-1F3495CDE165}" sibTransId="{A68B25A6-C6CA-4541-AEA3-B6145C9EA680}"/>
    <dgm:cxn modelId="{25CFEF4A-89A3-4F9E-8F37-3EF4C0BA8848}" type="presOf" srcId="{51F68C18-DD83-4A29-9A67-84D4D3AA6C66}" destId="{FC114A98-C21F-4181-B2FF-B5FA969BA549}" srcOrd="0" destOrd="0" presId="urn:microsoft.com/office/officeart/2008/layout/VerticalCircleList"/>
    <dgm:cxn modelId="{79D27EC6-E26B-46E3-9699-E9F6EC4C75FA}" type="presOf" srcId="{520C5747-2B20-482A-8087-55BFD4DE4CD7}" destId="{71FFA679-0967-4413-A692-9D0000527435}" srcOrd="0" destOrd="0" presId="urn:microsoft.com/office/officeart/2008/layout/VerticalCircleList"/>
    <dgm:cxn modelId="{584FD5D5-6F0F-40DD-8B69-DD283FF5EB1C}" type="presParOf" srcId="{71FFA679-0967-4413-A692-9D0000527435}" destId="{616E7667-21FC-4331-9BF0-359495196155}" srcOrd="0" destOrd="0" presId="urn:microsoft.com/office/officeart/2008/layout/VerticalCircleList"/>
    <dgm:cxn modelId="{A8129358-5275-4464-AA59-FC74FB87C62F}" type="presParOf" srcId="{616E7667-21FC-4331-9BF0-359495196155}" destId="{3693597E-80BE-4540-906F-3EFC4AA77129}" srcOrd="0" destOrd="0" presId="urn:microsoft.com/office/officeart/2008/layout/VerticalCircleList"/>
    <dgm:cxn modelId="{64C060D8-96A4-4DA7-A94E-5A6A331FBBE4}" type="presParOf" srcId="{616E7667-21FC-4331-9BF0-359495196155}" destId="{694D3C5D-F0D5-4E34-BDE0-5F2004F5F289}" srcOrd="1" destOrd="0" presId="urn:microsoft.com/office/officeart/2008/layout/VerticalCircleList"/>
    <dgm:cxn modelId="{5A5789EE-74F1-4F75-B9E8-AEB7A8515DC0}" type="presParOf" srcId="{616E7667-21FC-4331-9BF0-359495196155}" destId="{FC114A98-C21F-4181-B2FF-B5FA969BA549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xmlns="" relId="rId20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36F66384-2C94-47A8-9F0A-FEC878F48BD3}" type="doc">
      <dgm:prSet loTypeId="urn:microsoft.com/office/officeart/2005/8/layout/chevron2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C3806C2E-B4A6-42DC-8D36-3B22DADD4BE9}">
      <dgm:prSet phldrT="[Текст]" phldr="1"/>
      <dgm:spPr/>
      <dgm:t>
        <a:bodyPr/>
        <a:lstStyle/>
        <a:p>
          <a:endParaRPr lang="ru-RU" dirty="0"/>
        </a:p>
      </dgm:t>
    </dgm:pt>
    <dgm:pt modelId="{1183B2FC-0C97-4654-91A2-CA272B060365}" type="parTrans" cxnId="{AA8863D6-AB44-4AD4-8BB2-0C57AC430BF4}">
      <dgm:prSet/>
      <dgm:spPr/>
      <dgm:t>
        <a:bodyPr/>
        <a:lstStyle/>
        <a:p>
          <a:endParaRPr lang="ru-RU"/>
        </a:p>
      </dgm:t>
    </dgm:pt>
    <dgm:pt modelId="{185C8FB1-3DC3-48CB-8C46-2C11E8208A92}" type="sibTrans" cxnId="{AA8863D6-AB44-4AD4-8BB2-0C57AC430BF4}">
      <dgm:prSet/>
      <dgm:spPr/>
      <dgm:t>
        <a:bodyPr/>
        <a:lstStyle/>
        <a:p>
          <a:endParaRPr lang="ru-RU"/>
        </a:p>
      </dgm:t>
    </dgm:pt>
    <dgm:pt modelId="{EF7D284F-93AE-45A4-8CE0-DC9263B87D05}">
      <dgm:prSet phldrT="[Текст]"/>
      <dgm:spPr/>
      <dgm:t>
        <a:bodyPr/>
        <a:lstStyle/>
        <a:p>
          <a:r>
            <a:rPr lang="ru-RU" dirty="0" smtClean="0"/>
            <a:t>Есть ли в содержании этого текста важное для вас лично?</a:t>
          </a:r>
          <a:endParaRPr lang="ru-RU" dirty="0"/>
        </a:p>
      </dgm:t>
    </dgm:pt>
    <dgm:pt modelId="{F53ED527-BBB7-4C8C-8050-AB4E0A1038DD}" type="parTrans" cxnId="{7F3E1A15-4F0B-4244-87A5-3399039BBD52}">
      <dgm:prSet/>
      <dgm:spPr/>
      <dgm:t>
        <a:bodyPr/>
        <a:lstStyle/>
        <a:p>
          <a:endParaRPr lang="ru-RU"/>
        </a:p>
      </dgm:t>
    </dgm:pt>
    <dgm:pt modelId="{8C9478E9-7517-4457-83B5-7889339C0E45}" type="sibTrans" cxnId="{7F3E1A15-4F0B-4244-87A5-3399039BBD52}">
      <dgm:prSet/>
      <dgm:spPr/>
      <dgm:t>
        <a:bodyPr/>
        <a:lstStyle/>
        <a:p>
          <a:endParaRPr lang="ru-RU"/>
        </a:p>
      </dgm:t>
    </dgm:pt>
    <dgm:pt modelId="{25CB4031-FF47-42D0-B732-3A38A18F75AE}" type="pres">
      <dgm:prSet presAssocID="{36F66384-2C94-47A8-9F0A-FEC878F48BD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21908B6-C8BE-4C43-A243-2DDA52BE07BB}" type="pres">
      <dgm:prSet presAssocID="{C3806C2E-B4A6-42DC-8D36-3B22DADD4BE9}" presName="composite" presStyleCnt="0"/>
      <dgm:spPr/>
    </dgm:pt>
    <dgm:pt modelId="{378A426D-9977-4338-9D9B-0507FD18E5A9}" type="pres">
      <dgm:prSet presAssocID="{C3806C2E-B4A6-42DC-8D36-3B22DADD4BE9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9E55AE-89B9-49B3-A922-3911F867E12B}" type="pres">
      <dgm:prSet presAssocID="{C3806C2E-B4A6-42DC-8D36-3B22DADD4BE9}" presName="descendantText" presStyleLbl="alignAcc1" presStyleIdx="0" presStyleCnt="1" custScaleY="207834" custLinFactNeighborX="-143" custLinFactNeighborY="148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879101F-A000-4528-B41B-69C48AFD2EEB}" type="presOf" srcId="{EF7D284F-93AE-45A4-8CE0-DC9263B87D05}" destId="{C59E55AE-89B9-49B3-A922-3911F867E12B}" srcOrd="0" destOrd="0" presId="urn:microsoft.com/office/officeart/2005/8/layout/chevron2"/>
    <dgm:cxn modelId="{AA8863D6-AB44-4AD4-8BB2-0C57AC430BF4}" srcId="{36F66384-2C94-47A8-9F0A-FEC878F48BD3}" destId="{C3806C2E-B4A6-42DC-8D36-3B22DADD4BE9}" srcOrd="0" destOrd="0" parTransId="{1183B2FC-0C97-4654-91A2-CA272B060365}" sibTransId="{185C8FB1-3DC3-48CB-8C46-2C11E8208A92}"/>
    <dgm:cxn modelId="{7F3E1A15-4F0B-4244-87A5-3399039BBD52}" srcId="{C3806C2E-B4A6-42DC-8D36-3B22DADD4BE9}" destId="{EF7D284F-93AE-45A4-8CE0-DC9263B87D05}" srcOrd="0" destOrd="0" parTransId="{F53ED527-BBB7-4C8C-8050-AB4E0A1038DD}" sibTransId="{8C9478E9-7517-4457-83B5-7889339C0E45}"/>
    <dgm:cxn modelId="{4C0C2357-92C3-4DB6-8E2E-F6E312F4AFA6}" type="presOf" srcId="{36F66384-2C94-47A8-9F0A-FEC878F48BD3}" destId="{25CB4031-FF47-42D0-B732-3A38A18F75AE}" srcOrd="0" destOrd="0" presId="urn:microsoft.com/office/officeart/2005/8/layout/chevron2"/>
    <dgm:cxn modelId="{C4741154-EB4C-43B3-BCE0-60F4066025D7}" type="presOf" srcId="{C3806C2E-B4A6-42DC-8D36-3B22DADD4BE9}" destId="{378A426D-9977-4338-9D9B-0507FD18E5A9}" srcOrd="0" destOrd="0" presId="urn:microsoft.com/office/officeart/2005/8/layout/chevron2"/>
    <dgm:cxn modelId="{D9460890-BC2C-425C-9C74-FE972D51845E}" type="presParOf" srcId="{25CB4031-FF47-42D0-B732-3A38A18F75AE}" destId="{A21908B6-C8BE-4C43-A243-2DDA52BE07BB}" srcOrd="0" destOrd="0" presId="urn:microsoft.com/office/officeart/2005/8/layout/chevron2"/>
    <dgm:cxn modelId="{E6721504-A845-4008-B5D2-12C6FCC7C92D}" type="presParOf" srcId="{A21908B6-C8BE-4C43-A243-2DDA52BE07BB}" destId="{378A426D-9977-4338-9D9B-0507FD18E5A9}" srcOrd="0" destOrd="0" presId="urn:microsoft.com/office/officeart/2005/8/layout/chevron2"/>
    <dgm:cxn modelId="{44A06ADD-A5B5-4998-916B-18F763C6FACC}" type="presParOf" srcId="{A21908B6-C8BE-4C43-A243-2DDA52BE07BB}" destId="{C59E55AE-89B9-49B3-A922-3911F867E12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520C5747-2B20-482A-8087-55BFD4DE4CD7}" type="doc">
      <dgm:prSet loTypeId="urn:microsoft.com/office/officeart/2008/layout/VerticalCircle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1F68C18-DD83-4A29-9A67-84D4D3AA6C66}">
      <dgm:prSet phldrT="[Текст]" custT="1"/>
      <dgm:spPr/>
      <dgm:t>
        <a:bodyPr/>
        <a:lstStyle/>
        <a:p>
          <a:r>
            <a:rPr lang="ru-RU" sz="2000" b="1" dirty="0" smtClean="0"/>
            <a:t>Вернуться к слайду с вопросами</a:t>
          </a:r>
          <a:endParaRPr lang="ru-RU" sz="2000" b="1" dirty="0"/>
        </a:p>
      </dgm:t>
    </dgm:pt>
    <dgm:pt modelId="{C8DAB6B8-BEE5-4DA4-9441-1F3495CDE165}" type="parTrans" cxnId="{E75D142D-0DFA-4929-9968-5E72B5DB59A0}">
      <dgm:prSet/>
      <dgm:spPr/>
      <dgm:t>
        <a:bodyPr/>
        <a:lstStyle/>
        <a:p>
          <a:endParaRPr lang="ru-RU"/>
        </a:p>
      </dgm:t>
    </dgm:pt>
    <dgm:pt modelId="{A68B25A6-C6CA-4541-AEA3-B6145C9EA680}" type="sibTrans" cxnId="{E75D142D-0DFA-4929-9968-5E72B5DB59A0}">
      <dgm:prSet/>
      <dgm:spPr/>
      <dgm:t>
        <a:bodyPr/>
        <a:lstStyle/>
        <a:p>
          <a:endParaRPr lang="ru-RU"/>
        </a:p>
      </dgm:t>
    </dgm:pt>
    <dgm:pt modelId="{71FFA679-0967-4413-A692-9D0000527435}" type="pres">
      <dgm:prSet presAssocID="{520C5747-2B20-482A-8087-55BFD4DE4CD7}" presName="Name0" presStyleCnt="0">
        <dgm:presLayoutVars>
          <dgm:dir/>
        </dgm:presLayoutVars>
      </dgm:prSet>
      <dgm:spPr/>
      <dgm:t>
        <a:bodyPr/>
        <a:lstStyle/>
        <a:p>
          <a:endParaRPr lang="ru-RU"/>
        </a:p>
      </dgm:t>
    </dgm:pt>
    <dgm:pt modelId="{616E7667-21FC-4331-9BF0-359495196155}" type="pres">
      <dgm:prSet presAssocID="{51F68C18-DD83-4A29-9A67-84D4D3AA6C66}" presName="noChildren" presStyleCnt="0"/>
      <dgm:spPr/>
    </dgm:pt>
    <dgm:pt modelId="{3693597E-80BE-4540-906F-3EFC4AA77129}" type="pres">
      <dgm:prSet presAssocID="{51F68C18-DD83-4A29-9A67-84D4D3AA6C66}" presName="gap" presStyleCnt="0"/>
      <dgm:spPr/>
    </dgm:pt>
    <dgm:pt modelId="{694D3C5D-F0D5-4E34-BDE0-5F2004F5F289}" type="pres">
      <dgm:prSet presAssocID="{51F68C18-DD83-4A29-9A67-84D4D3AA6C66}" presName="medCircle2" presStyleLbl="vennNode1" presStyleIdx="0" presStyleCnt="1" custScaleX="1590803" custScaleY="1505879" custLinFactY="4924" custLinFactNeighborX="-95276" custLinFactNeighborY="100000"/>
      <dgm:spPr>
        <a:solidFill>
          <a:srgbClr val="FF3300">
            <a:alpha val="49804"/>
          </a:srgbClr>
        </a:solidFill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xmlns="" id="0" name="">
            <a:hlinkClick xmlns:r="http://schemas.openxmlformats.org/officeDocument/2006/relationships" r:id="rId1" action="ppaction://hlinksldjump"/>
          </dgm14:cNvPr>
        </a:ext>
      </dgm:extLst>
    </dgm:pt>
    <dgm:pt modelId="{FC114A98-C21F-4181-B2FF-B5FA969BA549}" type="pres">
      <dgm:prSet presAssocID="{51F68C18-DD83-4A29-9A67-84D4D3AA6C66}" presName="txLvlOnly1" presStyleLbl="revTx" presStyleIdx="0" presStyleCnt="1" custScaleX="240964" custScaleY="707452" custLinFactNeighborX="-35434" custLinFactNeighborY="52814"/>
      <dgm:spPr/>
      <dgm:t>
        <a:bodyPr/>
        <a:lstStyle/>
        <a:p>
          <a:endParaRPr lang="ru-RU"/>
        </a:p>
      </dgm:t>
    </dgm:pt>
  </dgm:ptLst>
  <dgm:cxnLst>
    <dgm:cxn modelId="{E75D142D-0DFA-4929-9968-5E72B5DB59A0}" srcId="{520C5747-2B20-482A-8087-55BFD4DE4CD7}" destId="{51F68C18-DD83-4A29-9A67-84D4D3AA6C66}" srcOrd="0" destOrd="0" parTransId="{C8DAB6B8-BEE5-4DA4-9441-1F3495CDE165}" sibTransId="{A68B25A6-C6CA-4541-AEA3-B6145C9EA680}"/>
    <dgm:cxn modelId="{83F9EE9F-F8B2-42E7-B6CA-1D189BE0CC3B}" type="presOf" srcId="{51F68C18-DD83-4A29-9A67-84D4D3AA6C66}" destId="{FC114A98-C21F-4181-B2FF-B5FA969BA549}" srcOrd="0" destOrd="0" presId="urn:microsoft.com/office/officeart/2008/layout/VerticalCircleList"/>
    <dgm:cxn modelId="{54793E90-6126-4C30-A11D-796C1F88AC1A}" type="presOf" srcId="{520C5747-2B20-482A-8087-55BFD4DE4CD7}" destId="{71FFA679-0967-4413-A692-9D0000527435}" srcOrd="0" destOrd="0" presId="urn:microsoft.com/office/officeart/2008/layout/VerticalCircleList"/>
    <dgm:cxn modelId="{5BA18464-C691-4F03-8A7D-F401D886CB16}" type="presParOf" srcId="{71FFA679-0967-4413-A692-9D0000527435}" destId="{616E7667-21FC-4331-9BF0-359495196155}" srcOrd="0" destOrd="0" presId="urn:microsoft.com/office/officeart/2008/layout/VerticalCircleList"/>
    <dgm:cxn modelId="{A3E66A14-AE41-401B-88F4-C0399B1627E4}" type="presParOf" srcId="{616E7667-21FC-4331-9BF0-359495196155}" destId="{3693597E-80BE-4540-906F-3EFC4AA77129}" srcOrd="0" destOrd="0" presId="urn:microsoft.com/office/officeart/2008/layout/VerticalCircleList"/>
    <dgm:cxn modelId="{6E276207-4971-4CA5-BCFA-1C6DB40F2DDB}" type="presParOf" srcId="{616E7667-21FC-4331-9BF0-359495196155}" destId="{694D3C5D-F0D5-4E34-BDE0-5F2004F5F289}" srcOrd="1" destOrd="0" presId="urn:microsoft.com/office/officeart/2008/layout/VerticalCircleList"/>
    <dgm:cxn modelId="{A664E3FB-9696-40AE-A2E5-B25084860A98}" type="presParOf" srcId="{616E7667-21FC-4331-9BF0-359495196155}" destId="{FC114A98-C21F-4181-B2FF-B5FA969BA549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xmlns="" relId="rId20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E7069C79-3159-41EC-9094-2EEBB99FA395}" type="doc">
      <dgm:prSet loTypeId="urn:microsoft.com/office/officeart/2008/layout/VerticalCurvedLis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610163-D3A3-4615-AEA3-8694D18616BF}">
      <dgm:prSet phldrT="[Текст]" custT="1"/>
      <dgm:spPr/>
      <dgm:t>
        <a:bodyPr/>
        <a:lstStyle/>
        <a:p>
          <a:r>
            <a:rPr lang="ru-RU" sz="2800" dirty="0" smtClean="0">
              <a:latin typeface="Monotype Corsiva" panose="03010101010201010101" pitchFamily="66" charset="0"/>
            </a:rPr>
            <a:t>«Отечества достойный сын</a:t>
          </a:r>
          <a:r>
            <a:rPr lang="ru-RU" sz="3400" dirty="0" smtClean="0">
              <a:latin typeface="Monotype Corsiva" panose="03010101010201010101" pitchFamily="66" charset="0"/>
            </a:rPr>
            <a:t>»</a:t>
          </a:r>
          <a:endParaRPr lang="ru-RU" dirty="0"/>
        </a:p>
      </dgm:t>
    </dgm:pt>
    <dgm:pt modelId="{F99761BF-8EBF-486D-A530-9C4EF6815376}" type="parTrans" cxnId="{16FC5AF9-8DFF-42D5-BAB8-1FF6046FB2E4}">
      <dgm:prSet/>
      <dgm:spPr/>
      <dgm:t>
        <a:bodyPr/>
        <a:lstStyle/>
        <a:p>
          <a:endParaRPr lang="ru-RU"/>
        </a:p>
      </dgm:t>
    </dgm:pt>
    <dgm:pt modelId="{4DA35BAD-84D7-4DC5-B1C0-587CD5491347}" type="sibTrans" cxnId="{16FC5AF9-8DFF-42D5-BAB8-1FF6046FB2E4}">
      <dgm:prSet/>
      <dgm:spPr/>
      <dgm:t>
        <a:bodyPr/>
        <a:lstStyle/>
        <a:p>
          <a:endParaRPr lang="ru-RU"/>
        </a:p>
      </dgm:t>
    </dgm:pt>
    <dgm:pt modelId="{AC1F4402-B89C-46B2-B196-6A5825202CD3}" type="pres">
      <dgm:prSet presAssocID="{E7069C79-3159-41EC-9094-2EEBB99FA395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CE4B0000-3D38-4DDA-86A2-B430035BE7D0}" type="pres">
      <dgm:prSet presAssocID="{E7069C79-3159-41EC-9094-2EEBB99FA395}" presName="Name1" presStyleCnt="0"/>
      <dgm:spPr/>
    </dgm:pt>
    <dgm:pt modelId="{C9899E4C-9148-4F95-B920-B8AF6E314592}" type="pres">
      <dgm:prSet presAssocID="{E7069C79-3159-41EC-9094-2EEBB99FA395}" presName="cycle" presStyleCnt="0"/>
      <dgm:spPr/>
    </dgm:pt>
    <dgm:pt modelId="{2AA21C53-E769-4CE9-8009-D0BA0B958F0F}" type="pres">
      <dgm:prSet presAssocID="{E7069C79-3159-41EC-9094-2EEBB99FA395}" presName="srcNode" presStyleLbl="node1" presStyleIdx="0" presStyleCnt="1"/>
      <dgm:spPr/>
    </dgm:pt>
    <dgm:pt modelId="{871841DF-D3A5-486E-93A8-5C7C68AEBFCF}" type="pres">
      <dgm:prSet presAssocID="{E7069C79-3159-41EC-9094-2EEBB99FA395}" presName="conn" presStyleLbl="parChTrans1D2" presStyleIdx="0" presStyleCnt="1"/>
      <dgm:spPr/>
      <dgm:t>
        <a:bodyPr/>
        <a:lstStyle/>
        <a:p>
          <a:endParaRPr lang="ru-RU"/>
        </a:p>
      </dgm:t>
    </dgm:pt>
    <dgm:pt modelId="{105ADE94-BA65-4599-99BF-8A8FE7C7187F}" type="pres">
      <dgm:prSet presAssocID="{E7069C79-3159-41EC-9094-2EEBB99FA395}" presName="extraNode" presStyleLbl="node1" presStyleIdx="0" presStyleCnt="1"/>
      <dgm:spPr/>
    </dgm:pt>
    <dgm:pt modelId="{C05CB315-195F-4143-A960-997352812446}" type="pres">
      <dgm:prSet presAssocID="{E7069C79-3159-41EC-9094-2EEBB99FA395}" presName="dstNode" presStyleLbl="node1" presStyleIdx="0" presStyleCnt="1"/>
      <dgm:spPr/>
    </dgm:pt>
    <dgm:pt modelId="{02E832F1-14E5-4DCC-8180-34F2138B9EAE}" type="pres">
      <dgm:prSet presAssocID="{67610163-D3A3-4615-AEA3-8694D18616BF}" presName="text_1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D31E67-4206-4FDE-9F52-B6451B143335}" type="pres">
      <dgm:prSet presAssocID="{67610163-D3A3-4615-AEA3-8694D18616BF}" presName="accent_1" presStyleCnt="0"/>
      <dgm:spPr/>
    </dgm:pt>
    <dgm:pt modelId="{63AC364B-2CB4-41D3-BD5C-F5487C93EC71}" type="pres">
      <dgm:prSet presAssocID="{67610163-D3A3-4615-AEA3-8694D18616BF}" presName="accentRepeatNode" presStyleLbl="solidFgAcc1" presStyleIdx="0" presStyleCnt="1"/>
      <dgm:spPr/>
    </dgm:pt>
  </dgm:ptLst>
  <dgm:cxnLst>
    <dgm:cxn modelId="{16FC5AF9-8DFF-42D5-BAB8-1FF6046FB2E4}" srcId="{E7069C79-3159-41EC-9094-2EEBB99FA395}" destId="{67610163-D3A3-4615-AEA3-8694D18616BF}" srcOrd="0" destOrd="0" parTransId="{F99761BF-8EBF-486D-A530-9C4EF6815376}" sibTransId="{4DA35BAD-84D7-4DC5-B1C0-587CD5491347}"/>
    <dgm:cxn modelId="{8BA64307-BEF5-405F-A7AE-7440000FD4EC}" type="presOf" srcId="{67610163-D3A3-4615-AEA3-8694D18616BF}" destId="{02E832F1-14E5-4DCC-8180-34F2138B9EAE}" srcOrd="0" destOrd="0" presId="urn:microsoft.com/office/officeart/2008/layout/VerticalCurvedList"/>
    <dgm:cxn modelId="{A7671E89-7FDB-41D6-995D-7F6AB1C6A710}" type="presOf" srcId="{4DA35BAD-84D7-4DC5-B1C0-587CD5491347}" destId="{871841DF-D3A5-486E-93A8-5C7C68AEBFCF}" srcOrd="0" destOrd="0" presId="urn:microsoft.com/office/officeart/2008/layout/VerticalCurvedList"/>
    <dgm:cxn modelId="{AE68E1BE-C379-4BC0-A4F8-41B78478A9A1}" type="presOf" srcId="{E7069C79-3159-41EC-9094-2EEBB99FA395}" destId="{AC1F4402-B89C-46B2-B196-6A5825202CD3}" srcOrd="0" destOrd="0" presId="urn:microsoft.com/office/officeart/2008/layout/VerticalCurvedList"/>
    <dgm:cxn modelId="{4FD3921D-6980-4881-B114-3E55026A7B68}" type="presParOf" srcId="{AC1F4402-B89C-46B2-B196-6A5825202CD3}" destId="{CE4B0000-3D38-4DDA-86A2-B430035BE7D0}" srcOrd="0" destOrd="0" presId="urn:microsoft.com/office/officeart/2008/layout/VerticalCurvedList"/>
    <dgm:cxn modelId="{0AAF4E7A-A34F-4FC2-98E2-C3EEEAD57FB5}" type="presParOf" srcId="{CE4B0000-3D38-4DDA-86A2-B430035BE7D0}" destId="{C9899E4C-9148-4F95-B920-B8AF6E314592}" srcOrd="0" destOrd="0" presId="urn:microsoft.com/office/officeart/2008/layout/VerticalCurvedList"/>
    <dgm:cxn modelId="{51616F7C-4C3D-42D4-94C2-CEEB969D6AAD}" type="presParOf" srcId="{C9899E4C-9148-4F95-B920-B8AF6E314592}" destId="{2AA21C53-E769-4CE9-8009-D0BA0B958F0F}" srcOrd="0" destOrd="0" presId="urn:microsoft.com/office/officeart/2008/layout/VerticalCurvedList"/>
    <dgm:cxn modelId="{5ECF6137-2BD6-41CC-89D3-E982DD4E9F5C}" type="presParOf" srcId="{C9899E4C-9148-4F95-B920-B8AF6E314592}" destId="{871841DF-D3A5-486E-93A8-5C7C68AEBFCF}" srcOrd="1" destOrd="0" presId="urn:microsoft.com/office/officeart/2008/layout/VerticalCurvedList"/>
    <dgm:cxn modelId="{CAFD3420-6074-4740-81DF-5F85C42FA967}" type="presParOf" srcId="{C9899E4C-9148-4F95-B920-B8AF6E314592}" destId="{105ADE94-BA65-4599-99BF-8A8FE7C7187F}" srcOrd="2" destOrd="0" presId="urn:microsoft.com/office/officeart/2008/layout/VerticalCurvedList"/>
    <dgm:cxn modelId="{320110EA-B315-4F7E-82BA-860DA439121E}" type="presParOf" srcId="{C9899E4C-9148-4F95-B920-B8AF6E314592}" destId="{C05CB315-195F-4143-A960-997352812446}" srcOrd="3" destOrd="0" presId="urn:microsoft.com/office/officeart/2008/layout/VerticalCurvedList"/>
    <dgm:cxn modelId="{54A0765D-ADF8-41F2-8C2E-2919D2EDA350}" type="presParOf" srcId="{CE4B0000-3D38-4DDA-86A2-B430035BE7D0}" destId="{02E832F1-14E5-4DCC-8180-34F2138B9EAE}" srcOrd="1" destOrd="0" presId="urn:microsoft.com/office/officeart/2008/layout/VerticalCurvedList"/>
    <dgm:cxn modelId="{1C1DC36C-7059-44C0-9960-6FAA98EFAA50}" type="presParOf" srcId="{CE4B0000-3D38-4DDA-86A2-B430035BE7D0}" destId="{0ED31E67-4206-4FDE-9F52-B6451B143335}" srcOrd="2" destOrd="0" presId="urn:microsoft.com/office/officeart/2008/layout/VerticalCurvedList"/>
    <dgm:cxn modelId="{562C772C-954B-405F-AB89-82ECB8F9E6CB}" type="presParOf" srcId="{0ED31E67-4206-4FDE-9F52-B6451B143335}" destId="{63AC364B-2CB4-41D3-BD5C-F5487C93EC7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520C5747-2B20-482A-8087-55BFD4DE4CD7}" type="doc">
      <dgm:prSet loTypeId="urn:microsoft.com/office/officeart/2008/layout/VerticalCircle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1F68C18-DD83-4A29-9A67-84D4D3AA6C66}">
      <dgm:prSet phldrT="[Текст]" custT="1"/>
      <dgm:spPr/>
      <dgm:t>
        <a:bodyPr/>
        <a:lstStyle/>
        <a:p>
          <a:r>
            <a:rPr lang="ru-RU" sz="2000" dirty="0" smtClean="0"/>
            <a:t>Мое занятие</a:t>
          </a:r>
          <a:endParaRPr lang="ru-RU" sz="2000" dirty="0"/>
        </a:p>
      </dgm:t>
    </dgm:pt>
    <dgm:pt modelId="{C8DAB6B8-BEE5-4DA4-9441-1F3495CDE165}" type="parTrans" cxnId="{E75D142D-0DFA-4929-9968-5E72B5DB59A0}">
      <dgm:prSet/>
      <dgm:spPr/>
      <dgm:t>
        <a:bodyPr/>
        <a:lstStyle/>
        <a:p>
          <a:endParaRPr lang="ru-RU"/>
        </a:p>
      </dgm:t>
    </dgm:pt>
    <dgm:pt modelId="{A68B25A6-C6CA-4541-AEA3-B6145C9EA680}" type="sibTrans" cxnId="{E75D142D-0DFA-4929-9968-5E72B5DB59A0}">
      <dgm:prSet/>
      <dgm:spPr/>
      <dgm:t>
        <a:bodyPr/>
        <a:lstStyle/>
        <a:p>
          <a:endParaRPr lang="ru-RU"/>
        </a:p>
      </dgm:t>
    </dgm:pt>
    <dgm:pt modelId="{71FFA679-0967-4413-A692-9D0000527435}" type="pres">
      <dgm:prSet presAssocID="{520C5747-2B20-482A-8087-55BFD4DE4CD7}" presName="Name0" presStyleCnt="0">
        <dgm:presLayoutVars>
          <dgm:dir/>
        </dgm:presLayoutVars>
      </dgm:prSet>
      <dgm:spPr/>
      <dgm:t>
        <a:bodyPr/>
        <a:lstStyle/>
        <a:p>
          <a:endParaRPr lang="ru-RU"/>
        </a:p>
      </dgm:t>
    </dgm:pt>
    <dgm:pt modelId="{616E7667-21FC-4331-9BF0-359495196155}" type="pres">
      <dgm:prSet presAssocID="{51F68C18-DD83-4A29-9A67-84D4D3AA6C66}" presName="noChildren" presStyleCnt="0"/>
      <dgm:spPr/>
    </dgm:pt>
    <dgm:pt modelId="{3693597E-80BE-4540-906F-3EFC4AA77129}" type="pres">
      <dgm:prSet presAssocID="{51F68C18-DD83-4A29-9A67-84D4D3AA6C66}" presName="gap" presStyleCnt="0"/>
      <dgm:spPr/>
    </dgm:pt>
    <dgm:pt modelId="{694D3C5D-F0D5-4E34-BDE0-5F2004F5F289}" type="pres">
      <dgm:prSet presAssocID="{51F68C18-DD83-4A29-9A67-84D4D3AA6C66}" presName="medCircle2" presStyleLbl="vennNode1" presStyleIdx="0" presStyleCnt="1" custScaleX="1590803" custScaleY="1505879" custLinFactY="4924" custLinFactNeighborX="-95276" custLinFactNeighborY="100000"/>
      <dgm:spPr>
        <a:solidFill>
          <a:srgbClr val="0066FF">
            <a:alpha val="49804"/>
          </a:srgbClr>
        </a:solidFill>
      </dgm:spPr>
    </dgm:pt>
    <dgm:pt modelId="{FC114A98-C21F-4181-B2FF-B5FA969BA549}" type="pres">
      <dgm:prSet presAssocID="{51F68C18-DD83-4A29-9A67-84D4D3AA6C66}" presName="txLvlOnly1" presStyleLbl="revTx" presStyleIdx="0" presStyleCnt="1" custScaleX="240964" custScaleY="707452" custLinFactNeighborX="-35434" custLinFactNeighborY="52814"/>
      <dgm:spPr/>
      <dgm:t>
        <a:bodyPr/>
        <a:lstStyle/>
        <a:p>
          <a:endParaRPr lang="ru-RU"/>
        </a:p>
      </dgm:t>
    </dgm:pt>
  </dgm:ptLst>
  <dgm:cxnLst>
    <dgm:cxn modelId="{E75D142D-0DFA-4929-9968-5E72B5DB59A0}" srcId="{520C5747-2B20-482A-8087-55BFD4DE4CD7}" destId="{51F68C18-DD83-4A29-9A67-84D4D3AA6C66}" srcOrd="0" destOrd="0" parTransId="{C8DAB6B8-BEE5-4DA4-9441-1F3495CDE165}" sibTransId="{A68B25A6-C6CA-4541-AEA3-B6145C9EA680}"/>
    <dgm:cxn modelId="{23A0D2E6-F65F-44C7-A704-E7A46A3A70B3}" type="presOf" srcId="{520C5747-2B20-482A-8087-55BFD4DE4CD7}" destId="{71FFA679-0967-4413-A692-9D0000527435}" srcOrd="0" destOrd="0" presId="urn:microsoft.com/office/officeart/2008/layout/VerticalCircleList"/>
    <dgm:cxn modelId="{E40F25DD-5D46-4FCA-88A1-6291E9FAC47D}" type="presOf" srcId="{51F68C18-DD83-4A29-9A67-84D4D3AA6C66}" destId="{FC114A98-C21F-4181-B2FF-B5FA969BA549}" srcOrd="0" destOrd="0" presId="urn:microsoft.com/office/officeart/2008/layout/VerticalCircleList"/>
    <dgm:cxn modelId="{C5D679D7-D495-48C8-9DBB-514D2E041DE2}" type="presParOf" srcId="{71FFA679-0967-4413-A692-9D0000527435}" destId="{616E7667-21FC-4331-9BF0-359495196155}" srcOrd="0" destOrd="0" presId="urn:microsoft.com/office/officeart/2008/layout/VerticalCircleList"/>
    <dgm:cxn modelId="{DFD85E58-0838-43B8-A210-1C3BC8589930}" type="presParOf" srcId="{616E7667-21FC-4331-9BF0-359495196155}" destId="{3693597E-80BE-4540-906F-3EFC4AA77129}" srcOrd="0" destOrd="0" presId="urn:microsoft.com/office/officeart/2008/layout/VerticalCircleList"/>
    <dgm:cxn modelId="{861AF489-727D-450B-A9CF-012E5D7D995B}" type="presParOf" srcId="{616E7667-21FC-4331-9BF0-359495196155}" destId="{694D3C5D-F0D5-4E34-BDE0-5F2004F5F289}" srcOrd="1" destOrd="0" presId="urn:microsoft.com/office/officeart/2008/layout/VerticalCircleList"/>
    <dgm:cxn modelId="{1F73F487-CA51-4B7C-80CE-41852E402B94}" type="presParOf" srcId="{616E7667-21FC-4331-9BF0-359495196155}" destId="{FC114A98-C21F-4181-B2FF-B5FA969BA549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xmlns="" relId="rId19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E7069C79-3159-41EC-9094-2EEBB99FA395}" type="doc">
      <dgm:prSet loTypeId="urn:microsoft.com/office/officeart/2008/layout/VerticalCurvedLis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610163-D3A3-4615-AEA3-8694D18616BF}">
      <dgm:prSet phldrT="[Текст]" custT="1"/>
      <dgm:spPr/>
      <dgm:t>
        <a:bodyPr/>
        <a:lstStyle/>
        <a:p>
          <a:r>
            <a:rPr lang="ru-RU" sz="2800" dirty="0" smtClean="0">
              <a:latin typeface="Monotype Corsiva" panose="03010101010201010101" pitchFamily="66" charset="0"/>
            </a:rPr>
            <a:t>«Отечества достойный сын</a:t>
          </a:r>
          <a:r>
            <a:rPr lang="ru-RU" sz="3400" dirty="0" smtClean="0">
              <a:latin typeface="Monotype Corsiva" panose="03010101010201010101" pitchFamily="66" charset="0"/>
            </a:rPr>
            <a:t>»</a:t>
          </a:r>
          <a:endParaRPr lang="ru-RU" dirty="0"/>
        </a:p>
      </dgm:t>
    </dgm:pt>
    <dgm:pt modelId="{F99761BF-8EBF-486D-A530-9C4EF6815376}" type="parTrans" cxnId="{16FC5AF9-8DFF-42D5-BAB8-1FF6046FB2E4}">
      <dgm:prSet/>
      <dgm:spPr/>
      <dgm:t>
        <a:bodyPr/>
        <a:lstStyle/>
        <a:p>
          <a:endParaRPr lang="ru-RU"/>
        </a:p>
      </dgm:t>
    </dgm:pt>
    <dgm:pt modelId="{4DA35BAD-84D7-4DC5-B1C0-587CD5491347}" type="sibTrans" cxnId="{16FC5AF9-8DFF-42D5-BAB8-1FF6046FB2E4}">
      <dgm:prSet/>
      <dgm:spPr/>
      <dgm:t>
        <a:bodyPr/>
        <a:lstStyle/>
        <a:p>
          <a:endParaRPr lang="ru-RU"/>
        </a:p>
      </dgm:t>
    </dgm:pt>
    <dgm:pt modelId="{AC1F4402-B89C-46B2-B196-6A5825202CD3}" type="pres">
      <dgm:prSet presAssocID="{E7069C79-3159-41EC-9094-2EEBB99FA395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CE4B0000-3D38-4DDA-86A2-B430035BE7D0}" type="pres">
      <dgm:prSet presAssocID="{E7069C79-3159-41EC-9094-2EEBB99FA395}" presName="Name1" presStyleCnt="0"/>
      <dgm:spPr/>
    </dgm:pt>
    <dgm:pt modelId="{C9899E4C-9148-4F95-B920-B8AF6E314592}" type="pres">
      <dgm:prSet presAssocID="{E7069C79-3159-41EC-9094-2EEBB99FA395}" presName="cycle" presStyleCnt="0"/>
      <dgm:spPr/>
    </dgm:pt>
    <dgm:pt modelId="{2AA21C53-E769-4CE9-8009-D0BA0B958F0F}" type="pres">
      <dgm:prSet presAssocID="{E7069C79-3159-41EC-9094-2EEBB99FA395}" presName="srcNode" presStyleLbl="node1" presStyleIdx="0" presStyleCnt="1"/>
      <dgm:spPr/>
    </dgm:pt>
    <dgm:pt modelId="{871841DF-D3A5-486E-93A8-5C7C68AEBFCF}" type="pres">
      <dgm:prSet presAssocID="{E7069C79-3159-41EC-9094-2EEBB99FA395}" presName="conn" presStyleLbl="parChTrans1D2" presStyleIdx="0" presStyleCnt="1"/>
      <dgm:spPr/>
      <dgm:t>
        <a:bodyPr/>
        <a:lstStyle/>
        <a:p>
          <a:endParaRPr lang="ru-RU"/>
        </a:p>
      </dgm:t>
    </dgm:pt>
    <dgm:pt modelId="{105ADE94-BA65-4599-99BF-8A8FE7C7187F}" type="pres">
      <dgm:prSet presAssocID="{E7069C79-3159-41EC-9094-2EEBB99FA395}" presName="extraNode" presStyleLbl="node1" presStyleIdx="0" presStyleCnt="1"/>
      <dgm:spPr/>
    </dgm:pt>
    <dgm:pt modelId="{C05CB315-195F-4143-A960-997352812446}" type="pres">
      <dgm:prSet presAssocID="{E7069C79-3159-41EC-9094-2EEBB99FA395}" presName="dstNode" presStyleLbl="node1" presStyleIdx="0" presStyleCnt="1"/>
      <dgm:spPr/>
    </dgm:pt>
    <dgm:pt modelId="{02E832F1-14E5-4DCC-8180-34F2138B9EAE}" type="pres">
      <dgm:prSet presAssocID="{67610163-D3A3-4615-AEA3-8694D18616BF}" presName="text_1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D31E67-4206-4FDE-9F52-B6451B143335}" type="pres">
      <dgm:prSet presAssocID="{67610163-D3A3-4615-AEA3-8694D18616BF}" presName="accent_1" presStyleCnt="0"/>
      <dgm:spPr/>
    </dgm:pt>
    <dgm:pt modelId="{63AC364B-2CB4-41D3-BD5C-F5487C93EC71}" type="pres">
      <dgm:prSet presAssocID="{67610163-D3A3-4615-AEA3-8694D18616BF}" presName="accentRepeatNode" presStyleLbl="solidFgAcc1" presStyleIdx="0" presStyleCnt="1"/>
      <dgm:spPr/>
    </dgm:pt>
  </dgm:ptLst>
  <dgm:cxnLst>
    <dgm:cxn modelId="{16FC5AF9-8DFF-42D5-BAB8-1FF6046FB2E4}" srcId="{E7069C79-3159-41EC-9094-2EEBB99FA395}" destId="{67610163-D3A3-4615-AEA3-8694D18616BF}" srcOrd="0" destOrd="0" parTransId="{F99761BF-8EBF-486D-A530-9C4EF6815376}" sibTransId="{4DA35BAD-84D7-4DC5-B1C0-587CD5491347}"/>
    <dgm:cxn modelId="{97F3552F-680A-47BB-83E6-230EB2A3AD99}" type="presOf" srcId="{4DA35BAD-84D7-4DC5-B1C0-587CD5491347}" destId="{871841DF-D3A5-486E-93A8-5C7C68AEBFCF}" srcOrd="0" destOrd="0" presId="urn:microsoft.com/office/officeart/2008/layout/VerticalCurvedList"/>
    <dgm:cxn modelId="{2DB1979E-6E10-4B2D-AEB7-51EC223E26D4}" type="presOf" srcId="{67610163-D3A3-4615-AEA3-8694D18616BF}" destId="{02E832F1-14E5-4DCC-8180-34F2138B9EAE}" srcOrd="0" destOrd="0" presId="urn:microsoft.com/office/officeart/2008/layout/VerticalCurvedList"/>
    <dgm:cxn modelId="{1834F983-7FB2-47B1-BD39-CE165AC7FC0B}" type="presOf" srcId="{E7069C79-3159-41EC-9094-2EEBB99FA395}" destId="{AC1F4402-B89C-46B2-B196-6A5825202CD3}" srcOrd="0" destOrd="0" presId="urn:microsoft.com/office/officeart/2008/layout/VerticalCurvedList"/>
    <dgm:cxn modelId="{F50FA4BE-681B-4B2F-A728-46CC5DFE82F7}" type="presParOf" srcId="{AC1F4402-B89C-46B2-B196-6A5825202CD3}" destId="{CE4B0000-3D38-4DDA-86A2-B430035BE7D0}" srcOrd="0" destOrd="0" presId="urn:microsoft.com/office/officeart/2008/layout/VerticalCurvedList"/>
    <dgm:cxn modelId="{8860690F-775C-413D-A11F-ACC10417AE59}" type="presParOf" srcId="{CE4B0000-3D38-4DDA-86A2-B430035BE7D0}" destId="{C9899E4C-9148-4F95-B920-B8AF6E314592}" srcOrd="0" destOrd="0" presId="urn:microsoft.com/office/officeart/2008/layout/VerticalCurvedList"/>
    <dgm:cxn modelId="{797539B8-B3E0-46D5-B164-860FD03DD76E}" type="presParOf" srcId="{C9899E4C-9148-4F95-B920-B8AF6E314592}" destId="{2AA21C53-E769-4CE9-8009-D0BA0B958F0F}" srcOrd="0" destOrd="0" presId="urn:microsoft.com/office/officeart/2008/layout/VerticalCurvedList"/>
    <dgm:cxn modelId="{F7429732-5D4A-449D-850D-34F165BB0EAC}" type="presParOf" srcId="{C9899E4C-9148-4F95-B920-B8AF6E314592}" destId="{871841DF-D3A5-486E-93A8-5C7C68AEBFCF}" srcOrd="1" destOrd="0" presId="urn:microsoft.com/office/officeart/2008/layout/VerticalCurvedList"/>
    <dgm:cxn modelId="{3D805F42-A2DB-4F31-A322-DF98141A804F}" type="presParOf" srcId="{C9899E4C-9148-4F95-B920-B8AF6E314592}" destId="{105ADE94-BA65-4599-99BF-8A8FE7C7187F}" srcOrd="2" destOrd="0" presId="urn:microsoft.com/office/officeart/2008/layout/VerticalCurvedList"/>
    <dgm:cxn modelId="{2FF282BE-E2FF-4C2D-A3CB-3EE13A1E0D84}" type="presParOf" srcId="{C9899E4C-9148-4F95-B920-B8AF6E314592}" destId="{C05CB315-195F-4143-A960-997352812446}" srcOrd="3" destOrd="0" presId="urn:microsoft.com/office/officeart/2008/layout/VerticalCurvedList"/>
    <dgm:cxn modelId="{E33193C0-A55F-4744-B25C-6AC9B2AC2E81}" type="presParOf" srcId="{CE4B0000-3D38-4DDA-86A2-B430035BE7D0}" destId="{02E832F1-14E5-4DCC-8180-34F2138B9EAE}" srcOrd="1" destOrd="0" presId="urn:microsoft.com/office/officeart/2008/layout/VerticalCurvedList"/>
    <dgm:cxn modelId="{37A1F31B-C5B6-449D-9552-E06A95762A89}" type="presParOf" srcId="{CE4B0000-3D38-4DDA-86A2-B430035BE7D0}" destId="{0ED31E67-4206-4FDE-9F52-B6451B143335}" srcOrd="2" destOrd="0" presId="urn:microsoft.com/office/officeart/2008/layout/VerticalCurvedList"/>
    <dgm:cxn modelId="{0650D3B7-7E3F-465E-973C-BA7644A15C3C}" type="presParOf" srcId="{0ED31E67-4206-4FDE-9F52-B6451B143335}" destId="{63AC364B-2CB4-41D3-BD5C-F5487C93EC7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520C5747-2B20-482A-8087-55BFD4DE4CD7}" type="doc">
      <dgm:prSet loTypeId="urn:microsoft.com/office/officeart/2008/layout/VerticalCircle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1F68C18-DD83-4A29-9A67-84D4D3AA6C66}">
      <dgm:prSet phldrT="[Текст]" custT="1"/>
      <dgm:spPr/>
      <dgm:t>
        <a:bodyPr/>
        <a:lstStyle/>
        <a:p>
          <a:r>
            <a:rPr lang="ru-RU" sz="2000" dirty="0" smtClean="0"/>
            <a:t>Вернуться к слайду</a:t>
          </a:r>
          <a:endParaRPr lang="ru-RU" sz="2000" dirty="0"/>
        </a:p>
      </dgm:t>
    </dgm:pt>
    <dgm:pt modelId="{C8DAB6B8-BEE5-4DA4-9441-1F3495CDE165}" type="parTrans" cxnId="{E75D142D-0DFA-4929-9968-5E72B5DB59A0}">
      <dgm:prSet/>
      <dgm:spPr/>
      <dgm:t>
        <a:bodyPr/>
        <a:lstStyle/>
        <a:p>
          <a:endParaRPr lang="ru-RU"/>
        </a:p>
      </dgm:t>
    </dgm:pt>
    <dgm:pt modelId="{A68B25A6-C6CA-4541-AEA3-B6145C9EA680}" type="sibTrans" cxnId="{E75D142D-0DFA-4929-9968-5E72B5DB59A0}">
      <dgm:prSet/>
      <dgm:spPr/>
      <dgm:t>
        <a:bodyPr/>
        <a:lstStyle/>
        <a:p>
          <a:endParaRPr lang="ru-RU"/>
        </a:p>
      </dgm:t>
    </dgm:pt>
    <dgm:pt modelId="{71FFA679-0967-4413-A692-9D0000527435}" type="pres">
      <dgm:prSet presAssocID="{520C5747-2B20-482A-8087-55BFD4DE4CD7}" presName="Name0" presStyleCnt="0">
        <dgm:presLayoutVars>
          <dgm:dir/>
        </dgm:presLayoutVars>
      </dgm:prSet>
      <dgm:spPr/>
      <dgm:t>
        <a:bodyPr/>
        <a:lstStyle/>
        <a:p>
          <a:endParaRPr lang="ru-RU"/>
        </a:p>
      </dgm:t>
    </dgm:pt>
    <dgm:pt modelId="{616E7667-21FC-4331-9BF0-359495196155}" type="pres">
      <dgm:prSet presAssocID="{51F68C18-DD83-4A29-9A67-84D4D3AA6C66}" presName="noChildren" presStyleCnt="0"/>
      <dgm:spPr/>
    </dgm:pt>
    <dgm:pt modelId="{3693597E-80BE-4540-906F-3EFC4AA77129}" type="pres">
      <dgm:prSet presAssocID="{51F68C18-DD83-4A29-9A67-84D4D3AA6C66}" presName="gap" presStyleCnt="0"/>
      <dgm:spPr/>
    </dgm:pt>
    <dgm:pt modelId="{694D3C5D-F0D5-4E34-BDE0-5F2004F5F289}" type="pres">
      <dgm:prSet presAssocID="{51F68C18-DD83-4A29-9A67-84D4D3AA6C66}" presName="medCircle2" presStyleLbl="vennNode1" presStyleIdx="0" presStyleCnt="1" custScaleX="1590803" custScaleY="1505879" custLinFactY="4924" custLinFactNeighborX="-95276" custLinFactNeighborY="100000"/>
      <dgm:spPr>
        <a:solidFill>
          <a:srgbClr val="FF3300">
            <a:alpha val="49804"/>
          </a:srgbClr>
        </a:solidFill>
      </dgm:spPr>
      <dgm:t>
        <a:bodyPr/>
        <a:lstStyle/>
        <a:p>
          <a:endParaRPr lang="ru-RU"/>
        </a:p>
      </dgm:t>
    </dgm:pt>
    <dgm:pt modelId="{FC114A98-C21F-4181-B2FF-B5FA969BA549}" type="pres">
      <dgm:prSet presAssocID="{51F68C18-DD83-4A29-9A67-84D4D3AA6C66}" presName="txLvlOnly1" presStyleLbl="revTx" presStyleIdx="0" presStyleCnt="1" custScaleX="240964" custScaleY="707452" custLinFactNeighborX="-35434" custLinFactNeighborY="52814"/>
      <dgm:spPr/>
      <dgm:t>
        <a:bodyPr/>
        <a:lstStyle/>
        <a:p>
          <a:endParaRPr lang="ru-RU"/>
        </a:p>
      </dgm:t>
    </dgm:pt>
  </dgm:ptLst>
  <dgm:cxnLst>
    <dgm:cxn modelId="{C8971396-B877-47E1-9567-19092ABAB656}" type="presOf" srcId="{520C5747-2B20-482A-8087-55BFD4DE4CD7}" destId="{71FFA679-0967-4413-A692-9D0000527435}" srcOrd="0" destOrd="0" presId="urn:microsoft.com/office/officeart/2008/layout/VerticalCircleList"/>
    <dgm:cxn modelId="{ECAF013E-8ECA-4C8A-AD38-5FB2588CA1AA}" type="presOf" srcId="{51F68C18-DD83-4A29-9A67-84D4D3AA6C66}" destId="{FC114A98-C21F-4181-B2FF-B5FA969BA549}" srcOrd="0" destOrd="0" presId="urn:microsoft.com/office/officeart/2008/layout/VerticalCircleList"/>
    <dgm:cxn modelId="{E75D142D-0DFA-4929-9968-5E72B5DB59A0}" srcId="{520C5747-2B20-482A-8087-55BFD4DE4CD7}" destId="{51F68C18-DD83-4A29-9A67-84D4D3AA6C66}" srcOrd="0" destOrd="0" parTransId="{C8DAB6B8-BEE5-4DA4-9441-1F3495CDE165}" sibTransId="{A68B25A6-C6CA-4541-AEA3-B6145C9EA680}"/>
    <dgm:cxn modelId="{C64E5BCA-67DC-4B77-982E-2ED291F56755}" type="presParOf" srcId="{71FFA679-0967-4413-A692-9D0000527435}" destId="{616E7667-21FC-4331-9BF0-359495196155}" srcOrd="0" destOrd="0" presId="urn:microsoft.com/office/officeart/2008/layout/VerticalCircleList"/>
    <dgm:cxn modelId="{86778CFC-BC66-4955-8148-7C1E35774946}" type="presParOf" srcId="{616E7667-21FC-4331-9BF0-359495196155}" destId="{3693597E-80BE-4540-906F-3EFC4AA77129}" srcOrd="0" destOrd="0" presId="urn:microsoft.com/office/officeart/2008/layout/VerticalCircleList"/>
    <dgm:cxn modelId="{96989052-F19F-4FC1-A7EB-F742CBFB7A95}" type="presParOf" srcId="{616E7667-21FC-4331-9BF0-359495196155}" destId="{694D3C5D-F0D5-4E34-BDE0-5F2004F5F289}" srcOrd="1" destOrd="0" presId="urn:microsoft.com/office/officeart/2008/layout/VerticalCircleList"/>
    <dgm:cxn modelId="{E79F08F2-91E3-44B6-A341-009AC4533A9D}" type="presParOf" srcId="{616E7667-21FC-4331-9BF0-359495196155}" destId="{FC114A98-C21F-4181-B2FF-B5FA969BA549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xmlns="" relId="rId25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520C5747-2B20-482A-8087-55BFD4DE4CD7}" type="doc">
      <dgm:prSet loTypeId="urn:microsoft.com/office/officeart/2008/layout/VerticalCircle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1F68C18-DD83-4A29-9A67-84D4D3AA6C66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2000" b="1" dirty="0" smtClean="0"/>
            <a:t>Выход</a:t>
          </a:r>
        </a:p>
        <a:p>
          <a:pPr>
            <a:spcAft>
              <a:spcPts val="0"/>
            </a:spcAft>
          </a:pPr>
          <a:r>
            <a:rPr lang="ru-RU" sz="2000" b="1" dirty="0" smtClean="0"/>
            <a:t> на опрос</a:t>
          </a:r>
          <a:endParaRPr lang="ru-RU" sz="2000" b="1" dirty="0"/>
        </a:p>
      </dgm:t>
    </dgm:pt>
    <dgm:pt modelId="{C8DAB6B8-BEE5-4DA4-9441-1F3495CDE165}" type="parTrans" cxnId="{E75D142D-0DFA-4929-9968-5E72B5DB59A0}">
      <dgm:prSet/>
      <dgm:spPr/>
      <dgm:t>
        <a:bodyPr/>
        <a:lstStyle/>
        <a:p>
          <a:endParaRPr lang="ru-RU"/>
        </a:p>
      </dgm:t>
    </dgm:pt>
    <dgm:pt modelId="{A68B25A6-C6CA-4541-AEA3-B6145C9EA680}" type="sibTrans" cxnId="{E75D142D-0DFA-4929-9968-5E72B5DB59A0}">
      <dgm:prSet/>
      <dgm:spPr/>
      <dgm:t>
        <a:bodyPr/>
        <a:lstStyle/>
        <a:p>
          <a:endParaRPr lang="ru-RU"/>
        </a:p>
      </dgm:t>
    </dgm:pt>
    <dgm:pt modelId="{71FFA679-0967-4413-A692-9D0000527435}" type="pres">
      <dgm:prSet presAssocID="{520C5747-2B20-482A-8087-55BFD4DE4CD7}" presName="Name0" presStyleCnt="0">
        <dgm:presLayoutVars>
          <dgm:dir/>
        </dgm:presLayoutVars>
      </dgm:prSet>
      <dgm:spPr/>
      <dgm:t>
        <a:bodyPr/>
        <a:lstStyle/>
        <a:p>
          <a:endParaRPr lang="ru-RU"/>
        </a:p>
      </dgm:t>
    </dgm:pt>
    <dgm:pt modelId="{616E7667-21FC-4331-9BF0-359495196155}" type="pres">
      <dgm:prSet presAssocID="{51F68C18-DD83-4A29-9A67-84D4D3AA6C66}" presName="noChildren" presStyleCnt="0"/>
      <dgm:spPr/>
    </dgm:pt>
    <dgm:pt modelId="{3693597E-80BE-4540-906F-3EFC4AA77129}" type="pres">
      <dgm:prSet presAssocID="{51F68C18-DD83-4A29-9A67-84D4D3AA6C66}" presName="gap" presStyleCnt="0"/>
      <dgm:spPr/>
    </dgm:pt>
    <dgm:pt modelId="{694D3C5D-F0D5-4E34-BDE0-5F2004F5F289}" type="pres">
      <dgm:prSet presAssocID="{51F68C18-DD83-4A29-9A67-84D4D3AA6C66}" presName="medCircle2" presStyleLbl="vennNode1" presStyleIdx="0" presStyleCnt="1" custScaleX="1590803" custScaleY="1505879" custLinFactY="4924" custLinFactNeighborX="-95276" custLinFactNeighborY="100000"/>
      <dgm:spPr>
        <a:solidFill>
          <a:srgbClr val="0066FF">
            <a:alpha val="49804"/>
          </a:srgbClr>
        </a:solidFill>
      </dgm:spPr>
      <dgm:t>
        <a:bodyPr/>
        <a:lstStyle/>
        <a:p>
          <a:endParaRPr lang="ru-RU"/>
        </a:p>
      </dgm:t>
    </dgm:pt>
    <dgm:pt modelId="{FC114A98-C21F-4181-B2FF-B5FA969BA549}" type="pres">
      <dgm:prSet presAssocID="{51F68C18-DD83-4A29-9A67-84D4D3AA6C66}" presName="txLvlOnly1" presStyleLbl="revTx" presStyleIdx="0" presStyleCnt="1" custScaleX="240964" custScaleY="707452" custLinFactNeighborX="-35434" custLinFactNeighborY="52814"/>
      <dgm:spPr/>
      <dgm:t>
        <a:bodyPr/>
        <a:lstStyle/>
        <a:p>
          <a:endParaRPr lang="ru-RU"/>
        </a:p>
      </dgm:t>
    </dgm:pt>
  </dgm:ptLst>
  <dgm:cxnLst>
    <dgm:cxn modelId="{063CC4B6-C31F-4872-9E89-B4EECAD81774}" type="presOf" srcId="{520C5747-2B20-482A-8087-55BFD4DE4CD7}" destId="{71FFA679-0967-4413-A692-9D0000527435}" srcOrd="0" destOrd="0" presId="urn:microsoft.com/office/officeart/2008/layout/VerticalCircleList"/>
    <dgm:cxn modelId="{E75D142D-0DFA-4929-9968-5E72B5DB59A0}" srcId="{520C5747-2B20-482A-8087-55BFD4DE4CD7}" destId="{51F68C18-DD83-4A29-9A67-84D4D3AA6C66}" srcOrd="0" destOrd="0" parTransId="{C8DAB6B8-BEE5-4DA4-9441-1F3495CDE165}" sibTransId="{A68B25A6-C6CA-4541-AEA3-B6145C9EA680}"/>
    <dgm:cxn modelId="{88747AB3-52F5-4F7B-8DD9-83DC190F80F2}" type="presOf" srcId="{51F68C18-DD83-4A29-9A67-84D4D3AA6C66}" destId="{FC114A98-C21F-4181-B2FF-B5FA969BA549}" srcOrd="0" destOrd="0" presId="urn:microsoft.com/office/officeart/2008/layout/VerticalCircleList"/>
    <dgm:cxn modelId="{FA57F32A-7415-4844-8624-52F80ABAB44C}" type="presParOf" srcId="{71FFA679-0967-4413-A692-9D0000527435}" destId="{616E7667-21FC-4331-9BF0-359495196155}" srcOrd="0" destOrd="0" presId="urn:microsoft.com/office/officeart/2008/layout/VerticalCircleList"/>
    <dgm:cxn modelId="{3505C6BC-7C2E-44E6-A830-86CA7D5BFB53}" type="presParOf" srcId="{616E7667-21FC-4331-9BF0-359495196155}" destId="{3693597E-80BE-4540-906F-3EFC4AA77129}" srcOrd="0" destOrd="0" presId="urn:microsoft.com/office/officeart/2008/layout/VerticalCircleList"/>
    <dgm:cxn modelId="{F4745281-BABF-4727-8AB0-0A0CCA2D48CD}" type="presParOf" srcId="{616E7667-21FC-4331-9BF0-359495196155}" destId="{694D3C5D-F0D5-4E34-BDE0-5F2004F5F289}" srcOrd="1" destOrd="0" presId="urn:microsoft.com/office/officeart/2008/layout/VerticalCircleList"/>
    <dgm:cxn modelId="{1B23E223-42BD-4A62-AA33-8549A2BC01A9}" type="presParOf" srcId="{616E7667-21FC-4331-9BF0-359495196155}" destId="{FC114A98-C21F-4181-B2FF-B5FA969BA549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E7069C79-3159-41EC-9094-2EEBB99FA395}" type="doc">
      <dgm:prSet loTypeId="urn:microsoft.com/office/officeart/2008/layout/VerticalCurvedLis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610163-D3A3-4615-AEA3-8694D18616BF}">
      <dgm:prSet phldrT="[Текст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2800" dirty="0" smtClean="0">
              <a:ln w="12700" cap="flat" cmpd="sng" algn="ctr">
                <a:noFill/>
                <a:prstDash val="solid"/>
                <a:round/>
              </a:ln>
              <a:solidFill>
                <a:schemeClr val="tx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rPr>
            <a:t>Удалось ли нам создать портрет Гражданина, достойного памяти и идеалов Д.С. Лихачева?</a:t>
          </a:r>
          <a:endParaRPr lang="ru-RU" dirty="0">
            <a:solidFill>
              <a:schemeClr val="tx1"/>
            </a:solidFill>
          </a:endParaRPr>
        </a:p>
      </dgm:t>
    </dgm:pt>
    <dgm:pt modelId="{F99761BF-8EBF-486D-A530-9C4EF6815376}" type="parTrans" cxnId="{16FC5AF9-8DFF-42D5-BAB8-1FF6046FB2E4}">
      <dgm:prSet/>
      <dgm:spPr/>
      <dgm:t>
        <a:bodyPr/>
        <a:lstStyle/>
        <a:p>
          <a:endParaRPr lang="ru-RU"/>
        </a:p>
      </dgm:t>
    </dgm:pt>
    <dgm:pt modelId="{4DA35BAD-84D7-4DC5-B1C0-587CD5491347}" type="sibTrans" cxnId="{16FC5AF9-8DFF-42D5-BAB8-1FF6046FB2E4}">
      <dgm:prSet/>
      <dgm:spPr/>
      <dgm:t>
        <a:bodyPr/>
        <a:lstStyle/>
        <a:p>
          <a:endParaRPr lang="ru-RU"/>
        </a:p>
      </dgm:t>
    </dgm:pt>
    <dgm:pt modelId="{AC1F4402-B89C-46B2-B196-6A5825202CD3}" type="pres">
      <dgm:prSet presAssocID="{E7069C79-3159-41EC-9094-2EEBB99FA395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CE4B0000-3D38-4DDA-86A2-B430035BE7D0}" type="pres">
      <dgm:prSet presAssocID="{E7069C79-3159-41EC-9094-2EEBB99FA395}" presName="Name1" presStyleCnt="0"/>
      <dgm:spPr/>
    </dgm:pt>
    <dgm:pt modelId="{C9899E4C-9148-4F95-B920-B8AF6E314592}" type="pres">
      <dgm:prSet presAssocID="{E7069C79-3159-41EC-9094-2EEBB99FA395}" presName="cycle" presStyleCnt="0"/>
      <dgm:spPr/>
    </dgm:pt>
    <dgm:pt modelId="{2AA21C53-E769-4CE9-8009-D0BA0B958F0F}" type="pres">
      <dgm:prSet presAssocID="{E7069C79-3159-41EC-9094-2EEBB99FA395}" presName="srcNode" presStyleLbl="node1" presStyleIdx="0" presStyleCnt="1"/>
      <dgm:spPr/>
    </dgm:pt>
    <dgm:pt modelId="{871841DF-D3A5-486E-93A8-5C7C68AEBFCF}" type="pres">
      <dgm:prSet presAssocID="{E7069C79-3159-41EC-9094-2EEBB99FA395}" presName="conn" presStyleLbl="parChTrans1D2" presStyleIdx="0" presStyleCnt="1" custLinFactNeighborX="-9751" custLinFactNeighborY="-808"/>
      <dgm:spPr/>
      <dgm:t>
        <a:bodyPr/>
        <a:lstStyle/>
        <a:p>
          <a:endParaRPr lang="ru-RU"/>
        </a:p>
      </dgm:t>
    </dgm:pt>
    <dgm:pt modelId="{105ADE94-BA65-4599-99BF-8A8FE7C7187F}" type="pres">
      <dgm:prSet presAssocID="{E7069C79-3159-41EC-9094-2EEBB99FA395}" presName="extraNode" presStyleLbl="node1" presStyleIdx="0" presStyleCnt="1"/>
      <dgm:spPr/>
    </dgm:pt>
    <dgm:pt modelId="{C05CB315-195F-4143-A960-997352812446}" type="pres">
      <dgm:prSet presAssocID="{E7069C79-3159-41EC-9094-2EEBB99FA395}" presName="dstNode" presStyleLbl="node1" presStyleIdx="0" presStyleCnt="1"/>
      <dgm:spPr/>
    </dgm:pt>
    <dgm:pt modelId="{02E832F1-14E5-4DCC-8180-34F2138B9EAE}" type="pres">
      <dgm:prSet presAssocID="{67610163-D3A3-4615-AEA3-8694D18616BF}" presName="text_1" presStyleLbl="node1" presStyleIdx="0" presStyleCnt="1" custScaleX="84311" custScaleY="185269" custLinFactNeighborX="4221" custLinFactNeighborY="111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D31E67-4206-4FDE-9F52-B6451B143335}" type="pres">
      <dgm:prSet presAssocID="{67610163-D3A3-4615-AEA3-8694D18616BF}" presName="accent_1" presStyleCnt="0"/>
      <dgm:spPr/>
    </dgm:pt>
    <dgm:pt modelId="{63AC364B-2CB4-41D3-BD5C-F5487C93EC71}" type="pres">
      <dgm:prSet presAssocID="{67610163-D3A3-4615-AEA3-8694D18616BF}" presName="accentRepeatNode" presStyleLbl="solidFgAcc1" presStyleIdx="0" presStyleCnt="1" custScaleX="137523" custScaleY="140085" custLinFactNeighborX="38784" custLinFactNeighborY="0"/>
      <dgm:spPr>
        <a:blipFill dpi="0" rotWithShape="1">
          <a:blip xmlns:r="http://schemas.openxmlformats.org/officeDocument/2006/relationships" r:embed="rId1" cstate="print">
            <a:extLst>
              <a:ext uri="{BEBA8EAE-BF5A-486C-A8C5-ECC9F3942E4B}">
                <a14:imgProps xmlns:a14="http://schemas.microsoft.com/office/drawing/2010/main" xmlns="">
                  <a14:imgLayer r:embed="rId2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16FC5AF9-8DFF-42D5-BAB8-1FF6046FB2E4}" srcId="{E7069C79-3159-41EC-9094-2EEBB99FA395}" destId="{67610163-D3A3-4615-AEA3-8694D18616BF}" srcOrd="0" destOrd="0" parTransId="{F99761BF-8EBF-486D-A530-9C4EF6815376}" sibTransId="{4DA35BAD-84D7-4DC5-B1C0-587CD5491347}"/>
    <dgm:cxn modelId="{417D576B-00F6-4645-B24D-FC58281967FE}" type="presOf" srcId="{E7069C79-3159-41EC-9094-2EEBB99FA395}" destId="{AC1F4402-B89C-46B2-B196-6A5825202CD3}" srcOrd="0" destOrd="0" presId="urn:microsoft.com/office/officeart/2008/layout/VerticalCurvedList"/>
    <dgm:cxn modelId="{F2813E49-2703-4033-942B-0BB7B9953EFD}" type="presOf" srcId="{67610163-D3A3-4615-AEA3-8694D18616BF}" destId="{02E832F1-14E5-4DCC-8180-34F2138B9EAE}" srcOrd="0" destOrd="0" presId="urn:microsoft.com/office/officeart/2008/layout/VerticalCurvedList"/>
    <dgm:cxn modelId="{9AAC21DB-4398-421B-8BA9-8A724770C8FA}" type="presOf" srcId="{4DA35BAD-84D7-4DC5-B1C0-587CD5491347}" destId="{871841DF-D3A5-486E-93A8-5C7C68AEBFCF}" srcOrd="0" destOrd="0" presId="urn:microsoft.com/office/officeart/2008/layout/VerticalCurvedList"/>
    <dgm:cxn modelId="{40B6082D-E8EE-4986-9515-DDEDA4AB78B7}" type="presParOf" srcId="{AC1F4402-B89C-46B2-B196-6A5825202CD3}" destId="{CE4B0000-3D38-4DDA-86A2-B430035BE7D0}" srcOrd="0" destOrd="0" presId="urn:microsoft.com/office/officeart/2008/layout/VerticalCurvedList"/>
    <dgm:cxn modelId="{4EC63D71-4E21-4E2E-97B6-84BC90BA5336}" type="presParOf" srcId="{CE4B0000-3D38-4DDA-86A2-B430035BE7D0}" destId="{C9899E4C-9148-4F95-B920-B8AF6E314592}" srcOrd="0" destOrd="0" presId="urn:microsoft.com/office/officeart/2008/layout/VerticalCurvedList"/>
    <dgm:cxn modelId="{D872E2B2-D6D7-4358-976B-DF2F5EDFB199}" type="presParOf" srcId="{C9899E4C-9148-4F95-B920-B8AF6E314592}" destId="{2AA21C53-E769-4CE9-8009-D0BA0B958F0F}" srcOrd="0" destOrd="0" presId="urn:microsoft.com/office/officeart/2008/layout/VerticalCurvedList"/>
    <dgm:cxn modelId="{9139AB3F-74CB-4ED2-AFD5-6D7D0AB5AF80}" type="presParOf" srcId="{C9899E4C-9148-4F95-B920-B8AF6E314592}" destId="{871841DF-D3A5-486E-93A8-5C7C68AEBFCF}" srcOrd="1" destOrd="0" presId="urn:microsoft.com/office/officeart/2008/layout/VerticalCurvedList"/>
    <dgm:cxn modelId="{8EE740FE-5097-48EE-8485-AA76D5E4988D}" type="presParOf" srcId="{C9899E4C-9148-4F95-B920-B8AF6E314592}" destId="{105ADE94-BA65-4599-99BF-8A8FE7C7187F}" srcOrd="2" destOrd="0" presId="urn:microsoft.com/office/officeart/2008/layout/VerticalCurvedList"/>
    <dgm:cxn modelId="{3D50946E-D37A-452D-8A1E-6A074EFEF9C5}" type="presParOf" srcId="{C9899E4C-9148-4F95-B920-B8AF6E314592}" destId="{C05CB315-195F-4143-A960-997352812446}" srcOrd="3" destOrd="0" presId="urn:microsoft.com/office/officeart/2008/layout/VerticalCurvedList"/>
    <dgm:cxn modelId="{2E761645-73A4-48BD-A8E4-118FD459087D}" type="presParOf" srcId="{CE4B0000-3D38-4DDA-86A2-B430035BE7D0}" destId="{02E832F1-14E5-4DCC-8180-34F2138B9EAE}" srcOrd="1" destOrd="0" presId="urn:microsoft.com/office/officeart/2008/layout/VerticalCurvedList"/>
    <dgm:cxn modelId="{917EF384-5B0C-40DF-BD89-48A60939B100}" type="presParOf" srcId="{CE4B0000-3D38-4DDA-86A2-B430035BE7D0}" destId="{0ED31E67-4206-4FDE-9F52-B6451B143335}" srcOrd="2" destOrd="0" presId="urn:microsoft.com/office/officeart/2008/layout/VerticalCurvedList"/>
    <dgm:cxn modelId="{1C8AE96C-FD11-4926-A37A-FEEAACD7CE5A}" type="presParOf" srcId="{0ED31E67-4206-4FDE-9F52-B6451B143335}" destId="{63AC364B-2CB4-41D3-BD5C-F5487C93EC7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22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520C5747-2B20-482A-8087-55BFD4DE4CD7}" type="doc">
      <dgm:prSet loTypeId="urn:microsoft.com/office/officeart/2008/layout/VerticalCircle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1F68C18-DD83-4A29-9A67-84D4D3AA6C66}">
      <dgm:prSet phldrT="[Текст]" custT="1"/>
      <dgm:spPr/>
      <dgm:t>
        <a:bodyPr/>
        <a:lstStyle/>
        <a:p>
          <a:r>
            <a:rPr lang="ru-RU" sz="2000" dirty="0" smtClean="0"/>
            <a:t>Мое занятие</a:t>
          </a:r>
          <a:endParaRPr lang="ru-RU" sz="2000" dirty="0"/>
        </a:p>
      </dgm:t>
    </dgm:pt>
    <dgm:pt modelId="{C8DAB6B8-BEE5-4DA4-9441-1F3495CDE165}" type="parTrans" cxnId="{E75D142D-0DFA-4929-9968-5E72B5DB59A0}">
      <dgm:prSet/>
      <dgm:spPr/>
      <dgm:t>
        <a:bodyPr/>
        <a:lstStyle/>
        <a:p>
          <a:endParaRPr lang="ru-RU"/>
        </a:p>
      </dgm:t>
    </dgm:pt>
    <dgm:pt modelId="{A68B25A6-C6CA-4541-AEA3-B6145C9EA680}" type="sibTrans" cxnId="{E75D142D-0DFA-4929-9968-5E72B5DB59A0}">
      <dgm:prSet/>
      <dgm:spPr/>
      <dgm:t>
        <a:bodyPr/>
        <a:lstStyle/>
        <a:p>
          <a:endParaRPr lang="ru-RU"/>
        </a:p>
      </dgm:t>
    </dgm:pt>
    <dgm:pt modelId="{71FFA679-0967-4413-A692-9D0000527435}" type="pres">
      <dgm:prSet presAssocID="{520C5747-2B20-482A-8087-55BFD4DE4CD7}" presName="Name0" presStyleCnt="0">
        <dgm:presLayoutVars>
          <dgm:dir/>
        </dgm:presLayoutVars>
      </dgm:prSet>
      <dgm:spPr/>
      <dgm:t>
        <a:bodyPr/>
        <a:lstStyle/>
        <a:p>
          <a:endParaRPr lang="ru-RU"/>
        </a:p>
      </dgm:t>
    </dgm:pt>
    <dgm:pt modelId="{616E7667-21FC-4331-9BF0-359495196155}" type="pres">
      <dgm:prSet presAssocID="{51F68C18-DD83-4A29-9A67-84D4D3AA6C66}" presName="noChildren" presStyleCnt="0"/>
      <dgm:spPr/>
    </dgm:pt>
    <dgm:pt modelId="{3693597E-80BE-4540-906F-3EFC4AA77129}" type="pres">
      <dgm:prSet presAssocID="{51F68C18-DD83-4A29-9A67-84D4D3AA6C66}" presName="gap" presStyleCnt="0"/>
      <dgm:spPr/>
    </dgm:pt>
    <dgm:pt modelId="{694D3C5D-F0D5-4E34-BDE0-5F2004F5F289}" type="pres">
      <dgm:prSet presAssocID="{51F68C18-DD83-4A29-9A67-84D4D3AA6C66}" presName="medCircle2" presStyleLbl="vennNode1" presStyleIdx="0" presStyleCnt="1" custScaleX="1590803" custScaleY="1505879" custLinFactY="4924" custLinFactNeighborX="-95276" custLinFactNeighborY="100000"/>
      <dgm:spPr>
        <a:solidFill>
          <a:srgbClr val="0066FF">
            <a:alpha val="49804"/>
          </a:srgbClr>
        </a:solidFill>
      </dgm:spPr>
      <dgm:t>
        <a:bodyPr/>
        <a:lstStyle/>
        <a:p>
          <a:endParaRPr lang="ru-RU"/>
        </a:p>
      </dgm:t>
    </dgm:pt>
    <dgm:pt modelId="{FC114A98-C21F-4181-B2FF-B5FA969BA549}" type="pres">
      <dgm:prSet presAssocID="{51F68C18-DD83-4A29-9A67-84D4D3AA6C66}" presName="txLvlOnly1" presStyleLbl="revTx" presStyleIdx="0" presStyleCnt="1" custScaleX="240964" custScaleY="707452" custLinFactNeighborX="-35434" custLinFactNeighborY="52814"/>
      <dgm:spPr/>
      <dgm:t>
        <a:bodyPr/>
        <a:lstStyle/>
        <a:p>
          <a:endParaRPr lang="ru-RU"/>
        </a:p>
      </dgm:t>
    </dgm:pt>
  </dgm:ptLst>
  <dgm:cxnLst>
    <dgm:cxn modelId="{BFA593A5-83D1-4F75-91F3-C7CF8E7A7CE2}" type="presOf" srcId="{520C5747-2B20-482A-8087-55BFD4DE4CD7}" destId="{71FFA679-0967-4413-A692-9D0000527435}" srcOrd="0" destOrd="0" presId="urn:microsoft.com/office/officeart/2008/layout/VerticalCircleList"/>
    <dgm:cxn modelId="{59841BDB-38D9-47FF-80BA-377C47E1B610}" type="presOf" srcId="{51F68C18-DD83-4A29-9A67-84D4D3AA6C66}" destId="{FC114A98-C21F-4181-B2FF-B5FA969BA549}" srcOrd="0" destOrd="0" presId="urn:microsoft.com/office/officeart/2008/layout/VerticalCircleList"/>
    <dgm:cxn modelId="{E75D142D-0DFA-4929-9968-5E72B5DB59A0}" srcId="{520C5747-2B20-482A-8087-55BFD4DE4CD7}" destId="{51F68C18-DD83-4A29-9A67-84D4D3AA6C66}" srcOrd="0" destOrd="0" parTransId="{C8DAB6B8-BEE5-4DA4-9441-1F3495CDE165}" sibTransId="{A68B25A6-C6CA-4541-AEA3-B6145C9EA680}"/>
    <dgm:cxn modelId="{63F06705-51C2-43B4-BDE6-AE9117321792}" type="presParOf" srcId="{71FFA679-0967-4413-A692-9D0000527435}" destId="{616E7667-21FC-4331-9BF0-359495196155}" srcOrd="0" destOrd="0" presId="urn:microsoft.com/office/officeart/2008/layout/VerticalCircleList"/>
    <dgm:cxn modelId="{4F722EC5-B2B6-49B5-8AF6-FC8725C3CB7D}" type="presParOf" srcId="{616E7667-21FC-4331-9BF0-359495196155}" destId="{3693597E-80BE-4540-906F-3EFC4AA77129}" srcOrd="0" destOrd="0" presId="urn:microsoft.com/office/officeart/2008/layout/VerticalCircleList"/>
    <dgm:cxn modelId="{CE143122-479D-4668-8169-627AF4F1781C}" type="presParOf" srcId="{616E7667-21FC-4331-9BF0-359495196155}" destId="{694D3C5D-F0D5-4E34-BDE0-5F2004F5F289}" srcOrd="1" destOrd="0" presId="urn:microsoft.com/office/officeart/2008/layout/VerticalCircleList"/>
    <dgm:cxn modelId="{F19BBEAD-7335-4EE4-BA6D-AE7044207C16}" type="presParOf" srcId="{616E7667-21FC-4331-9BF0-359495196155}" destId="{FC114A98-C21F-4181-B2FF-B5FA969BA549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xmlns="" relId="rId30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520C5747-2B20-482A-8087-55BFD4DE4CD7}" type="doc">
      <dgm:prSet loTypeId="urn:microsoft.com/office/officeart/2008/layout/VerticalCircle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1F68C18-DD83-4A29-9A67-84D4D3AA6C66}">
      <dgm:prSet phldrT="[Текст]" custT="1"/>
      <dgm:spPr/>
      <dgm:t>
        <a:bodyPr/>
        <a:lstStyle/>
        <a:p>
          <a:r>
            <a:rPr lang="ru-RU" sz="2000" dirty="0" smtClean="0"/>
            <a:t>Мое занятие</a:t>
          </a:r>
          <a:endParaRPr lang="ru-RU" sz="2000" dirty="0"/>
        </a:p>
      </dgm:t>
    </dgm:pt>
    <dgm:pt modelId="{C8DAB6B8-BEE5-4DA4-9441-1F3495CDE165}" type="parTrans" cxnId="{E75D142D-0DFA-4929-9968-5E72B5DB59A0}">
      <dgm:prSet/>
      <dgm:spPr/>
      <dgm:t>
        <a:bodyPr/>
        <a:lstStyle/>
        <a:p>
          <a:endParaRPr lang="ru-RU"/>
        </a:p>
      </dgm:t>
    </dgm:pt>
    <dgm:pt modelId="{A68B25A6-C6CA-4541-AEA3-B6145C9EA680}" type="sibTrans" cxnId="{E75D142D-0DFA-4929-9968-5E72B5DB59A0}">
      <dgm:prSet/>
      <dgm:spPr/>
      <dgm:t>
        <a:bodyPr/>
        <a:lstStyle/>
        <a:p>
          <a:endParaRPr lang="ru-RU"/>
        </a:p>
      </dgm:t>
    </dgm:pt>
    <dgm:pt modelId="{71FFA679-0967-4413-A692-9D0000527435}" type="pres">
      <dgm:prSet presAssocID="{520C5747-2B20-482A-8087-55BFD4DE4CD7}" presName="Name0" presStyleCnt="0">
        <dgm:presLayoutVars>
          <dgm:dir/>
        </dgm:presLayoutVars>
      </dgm:prSet>
      <dgm:spPr/>
      <dgm:t>
        <a:bodyPr/>
        <a:lstStyle/>
        <a:p>
          <a:endParaRPr lang="ru-RU"/>
        </a:p>
      </dgm:t>
    </dgm:pt>
    <dgm:pt modelId="{616E7667-21FC-4331-9BF0-359495196155}" type="pres">
      <dgm:prSet presAssocID="{51F68C18-DD83-4A29-9A67-84D4D3AA6C66}" presName="noChildren" presStyleCnt="0"/>
      <dgm:spPr/>
    </dgm:pt>
    <dgm:pt modelId="{3693597E-80BE-4540-906F-3EFC4AA77129}" type="pres">
      <dgm:prSet presAssocID="{51F68C18-DD83-4A29-9A67-84D4D3AA6C66}" presName="gap" presStyleCnt="0"/>
      <dgm:spPr/>
    </dgm:pt>
    <dgm:pt modelId="{694D3C5D-F0D5-4E34-BDE0-5F2004F5F289}" type="pres">
      <dgm:prSet presAssocID="{51F68C18-DD83-4A29-9A67-84D4D3AA6C66}" presName="medCircle2" presStyleLbl="vennNode1" presStyleIdx="0" presStyleCnt="1" custScaleX="1590803" custScaleY="1505879" custLinFactY="4924" custLinFactNeighborX="-95276" custLinFactNeighborY="100000"/>
      <dgm:spPr>
        <a:solidFill>
          <a:srgbClr val="0066FF">
            <a:alpha val="49804"/>
          </a:srgbClr>
        </a:solidFill>
      </dgm:spPr>
      <dgm:t>
        <a:bodyPr/>
        <a:lstStyle/>
        <a:p>
          <a:endParaRPr lang="ru-RU"/>
        </a:p>
      </dgm:t>
    </dgm:pt>
    <dgm:pt modelId="{FC114A98-C21F-4181-B2FF-B5FA969BA549}" type="pres">
      <dgm:prSet presAssocID="{51F68C18-DD83-4A29-9A67-84D4D3AA6C66}" presName="txLvlOnly1" presStyleLbl="revTx" presStyleIdx="0" presStyleCnt="1" custScaleX="240964" custScaleY="707452" custLinFactNeighborX="-35434" custLinFactNeighborY="52814"/>
      <dgm:spPr/>
      <dgm:t>
        <a:bodyPr/>
        <a:lstStyle/>
        <a:p>
          <a:endParaRPr lang="ru-RU"/>
        </a:p>
      </dgm:t>
    </dgm:pt>
  </dgm:ptLst>
  <dgm:cxnLst>
    <dgm:cxn modelId="{7843AB3F-E8B1-4224-9572-F0D1F10D818D}" type="presOf" srcId="{520C5747-2B20-482A-8087-55BFD4DE4CD7}" destId="{71FFA679-0967-4413-A692-9D0000527435}" srcOrd="0" destOrd="0" presId="urn:microsoft.com/office/officeart/2008/layout/VerticalCircleList"/>
    <dgm:cxn modelId="{E75D142D-0DFA-4929-9968-5E72B5DB59A0}" srcId="{520C5747-2B20-482A-8087-55BFD4DE4CD7}" destId="{51F68C18-DD83-4A29-9A67-84D4D3AA6C66}" srcOrd="0" destOrd="0" parTransId="{C8DAB6B8-BEE5-4DA4-9441-1F3495CDE165}" sibTransId="{A68B25A6-C6CA-4541-AEA3-B6145C9EA680}"/>
    <dgm:cxn modelId="{E8D63A31-932D-49A6-B26A-3C87DB2B8297}" type="presOf" srcId="{51F68C18-DD83-4A29-9A67-84D4D3AA6C66}" destId="{FC114A98-C21F-4181-B2FF-B5FA969BA549}" srcOrd="0" destOrd="0" presId="urn:microsoft.com/office/officeart/2008/layout/VerticalCircleList"/>
    <dgm:cxn modelId="{669DB338-96DB-4ACF-B576-F002D94CD7E9}" type="presParOf" srcId="{71FFA679-0967-4413-A692-9D0000527435}" destId="{616E7667-21FC-4331-9BF0-359495196155}" srcOrd="0" destOrd="0" presId="urn:microsoft.com/office/officeart/2008/layout/VerticalCircleList"/>
    <dgm:cxn modelId="{A3872D37-A517-4E24-81FC-5382C53F019B}" type="presParOf" srcId="{616E7667-21FC-4331-9BF0-359495196155}" destId="{3693597E-80BE-4540-906F-3EFC4AA77129}" srcOrd="0" destOrd="0" presId="urn:microsoft.com/office/officeart/2008/layout/VerticalCircleList"/>
    <dgm:cxn modelId="{CA244E25-034D-4CD5-82CB-6B752B022EF9}" type="presParOf" srcId="{616E7667-21FC-4331-9BF0-359495196155}" destId="{694D3C5D-F0D5-4E34-BDE0-5F2004F5F289}" srcOrd="1" destOrd="0" presId="urn:microsoft.com/office/officeart/2008/layout/VerticalCircleList"/>
    <dgm:cxn modelId="{8D9F1D4A-4C44-4D5C-912F-A9D86F0251B0}" type="presParOf" srcId="{616E7667-21FC-4331-9BF0-359495196155}" destId="{FC114A98-C21F-4181-B2FF-B5FA969BA549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xmlns="" relId="rId14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520C5747-2B20-482A-8087-55BFD4DE4CD7}" type="doc">
      <dgm:prSet loTypeId="urn:microsoft.com/office/officeart/2008/layout/VerticalCircle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1F68C18-DD83-4A29-9A67-84D4D3AA6C66}">
      <dgm:prSet phldrT="[Текст]" custT="1"/>
      <dgm:spPr/>
      <dgm:t>
        <a:bodyPr/>
        <a:lstStyle/>
        <a:p>
          <a:r>
            <a:rPr lang="ru-RU" sz="2000" dirty="0" smtClean="0"/>
            <a:t>Мое занятие</a:t>
          </a:r>
          <a:endParaRPr lang="ru-RU" sz="2000" dirty="0"/>
        </a:p>
      </dgm:t>
    </dgm:pt>
    <dgm:pt modelId="{C8DAB6B8-BEE5-4DA4-9441-1F3495CDE165}" type="parTrans" cxnId="{E75D142D-0DFA-4929-9968-5E72B5DB59A0}">
      <dgm:prSet/>
      <dgm:spPr/>
      <dgm:t>
        <a:bodyPr/>
        <a:lstStyle/>
        <a:p>
          <a:endParaRPr lang="ru-RU"/>
        </a:p>
      </dgm:t>
    </dgm:pt>
    <dgm:pt modelId="{A68B25A6-C6CA-4541-AEA3-B6145C9EA680}" type="sibTrans" cxnId="{E75D142D-0DFA-4929-9968-5E72B5DB59A0}">
      <dgm:prSet/>
      <dgm:spPr/>
      <dgm:t>
        <a:bodyPr/>
        <a:lstStyle/>
        <a:p>
          <a:endParaRPr lang="ru-RU"/>
        </a:p>
      </dgm:t>
    </dgm:pt>
    <dgm:pt modelId="{71FFA679-0967-4413-A692-9D0000527435}" type="pres">
      <dgm:prSet presAssocID="{520C5747-2B20-482A-8087-55BFD4DE4CD7}" presName="Name0" presStyleCnt="0">
        <dgm:presLayoutVars>
          <dgm:dir/>
        </dgm:presLayoutVars>
      </dgm:prSet>
      <dgm:spPr/>
      <dgm:t>
        <a:bodyPr/>
        <a:lstStyle/>
        <a:p>
          <a:endParaRPr lang="ru-RU"/>
        </a:p>
      </dgm:t>
    </dgm:pt>
    <dgm:pt modelId="{616E7667-21FC-4331-9BF0-359495196155}" type="pres">
      <dgm:prSet presAssocID="{51F68C18-DD83-4A29-9A67-84D4D3AA6C66}" presName="noChildren" presStyleCnt="0"/>
      <dgm:spPr/>
    </dgm:pt>
    <dgm:pt modelId="{3693597E-80BE-4540-906F-3EFC4AA77129}" type="pres">
      <dgm:prSet presAssocID="{51F68C18-DD83-4A29-9A67-84D4D3AA6C66}" presName="gap" presStyleCnt="0"/>
      <dgm:spPr/>
    </dgm:pt>
    <dgm:pt modelId="{694D3C5D-F0D5-4E34-BDE0-5F2004F5F289}" type="pres">
      <dgm:prSet presAssocID="{51F68C18-DD83-4A29-9A67-84D4D3AA6C66}" presName="medCircle2" presStyleLbl="vennNode1" presStyleIdx="0" presStyleCnt="1" custScaleX="1590803" custScaleY="1505879" custLinFactY="4924" custLinFactNeighborX="-95276" custLinFactNeighborY="100000"/>
      <dgm:spPr>
        <a:solidFill>
          <a:srgbClr val="0066FF">
            <a:alpha val="49804"/>
          </a:srgbClr>
        </a:solidFill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xmlns="" id="0" name="">
            <a:hlinkClick xmlns:r="http://schemas.openxmlformats.org/officeDocument/2006/relationships" r:id="rId1"/>
          </dgm14:cNvPr>
        </a:ext>
      </dgm:extLst>
    </dgm:pt>
    <dgm:pt modelId="{FC114A98-C21F-4181-B2FF-B5FA969BA549}" type="pres">
      <dgm:prSet presAssocID="{51F68C18-DD83-4A29-9A67-84D4D3AA6C66}" presName="txLvlOnly1" presStyleLbl="revTx" presStyleIdx="0" presStyleCnt="1" custScaleX="240964" custScaleY="707452" custLinFactNeighborX="-35434" custLinFactNeighborY="52814"/>
      <dgm:spPr/>
      <dgm:t>
        <a:bodyPr/>
        <a:lstStyle/>
        <a:p>
          <a:endParaRPr lang="ru-RU"/>
        </a:p>
      </dgm:t>
    </dgm:pt>
  </dgm:ptLst>
  <dgm:cxnLst>
    <dgm:cxn modelId="{43E783EB-E63E-41CD-A4F5-5E36CC208429}" type="presOf" srcId="{51F68C18-DD83-4A29-9A67-84D4D3AA6C66}" destId="{FC114A98-C21F-4181-B2FF-B5FA969BA549}" srcOrd="0" destOrd="0" presId="urn:microsoft.com/office/officeart/2008/layout/VerticalCircleList"/>
    <dgm:cxn modelId="{E75D142D-0DFA-4929-9968-5E72B5DB59A0}" srcId="{520C5747-2B20-482A-8087-55BFD4DE4CD7}" destId="{51F68C18-DD83-4A29-9A67-84D4D3AA6C66}" srcOrd="0" destOrd="0" parTransId="{C8DAB6B8-BEE5-4DA4-9441-1F3495CDE165}" sibTransId="{A68B25A6-C6CA-4541-AEA3-B6145C9EA680}"/>
    <dgm:cxn modelId="{B1C16725-F8D9-4119-8FC8-082B8ED98A76}" type="presOf" srcId="{520C5747-2B20-482A-8087-55BFD4DE4CD7}" destId="{71FFA679-0967-4413-A692-9D0000527435}" srcOrd="0" destOrd="0" presId="urn:microsoft.com/office/officeart/2008/layout/VerticalCircleList"/>
    <dgm:cxn modelId="{2138A3F9-2FE5-4CA4-BD4E-DD04DF92C214}" type="presParOf" srcId="{71FFA679-0967-4413-A692-9D0000527435}" destId="{616E7667-21FC-4331-9BF0-359495196155}" srcOrd="0" destOrd="0" presId="urn:microsoft.com/office/officeart/2008/layout/VerticalCircleList"/>
    <dgm:cxn modelId="{21D85251-1E45-4FBB-A142-5C05481ACA41}" type="presParOf" srcId="{616E7667-21FC-4331-9BF0-359495196155}" destId="{3693597E-80BE-4540-906F-3EFC4AA77129}" srcOrd="0" destOrd="0" presId="urn:microsoft.com/office/officeart/2008/layout/VerticalCircleList"/>
    <dgm:cxn modelId="{677C044C-55E4-4DEE-AB85-F2B667222513}" type="presParOf" srcId="{616E7667-21FC-4331-9BF0-359495196155}" destId="{694D3C5D-F0D5-4E34-BDE0-5F2004F5F289}" srcOrd="1" destOrd="0" presId="urn:microsoft.com/office/officeart/2008/layout/VerticalCircleList"/>
    <dgm:cxn modelId="{5A47DE73-B70F-4AD7-ACA0-CBCC6CA64E50}" type="presParOf" srcId="{616E7667-21FC-4331-9BF0-359495196155}" destId="{FC114A98-C21F-4181-B2FF-B5FA969BA549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xmlns="" relId="rId2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4D3C5D-F0D5-4E34-BDE0-5F2004F5F289}">
      <dsp:nvSpPr>
        <dsp:cNvPr id="0" name=""/>
        <dsp:cNvSpPr/>
      </dsp:nvSpPr>
      <dsp:spPr>
        <a:xfrm>
          <a:off x="0" y="136587"/>
          <a:ext cx="1618724" cy="1532309"/>
        </a:xfrm>
        <a:prstGeom prst="ellipse">
          <a:avLst/>
        </a:prstGeom>
        <a:solidFill>
          <a:srgbClr val="0066FF">
            <a:alpha val="49804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C114A98-C21F-4181-B2FF-B5FA969BA549}">
      <dsp:nvSpPr>
        <dsp:cNvPr id="0" name=""/>
        <dsp:cNvSpPr/>
      </dsp:nvSpPr>
      <dsp:spPr>
        <a:xfrm>
          <a:off x="156228" y="549014"/>
          <a:ext cx="1308195" cy="7198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Выход на </a:t>
          </a:r>
          <a:r>
            <a:rPr lang="ru-RU" sz="1600" b="1" kern="1200" dirty="0" smtClean="0"/>
            <a:t>тестирование</a:t>
          </a:r>
          <a:endParaRPr lang="ru-RU" sz="1600" b="1" kern="1200" dirty="0"/>
        </a:p>
      </dsp:txBody>
      <dsp:txXfrm>
        <a:off x="156228" y="549014"/>
        <a:ext cx="1308195" cy="71986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A3A4475-2BA8-4F5B-A584-78A0EA608C4F}">
      <dsp:nvSpPr>
        <dsp:cNvPr id="0" name=""/>
        <dsp:cNvSpPr/>
      </dsp:nvSpPr>
      <dsp:spPr>
        <a:xfrm>
          <a:off x="-1647939" y="-277275"/>
          <a:ext cx="2135223" cy="2135223"/>
        </a:xfrm>
        <a:prstGeom prst="blockArc">
          <a:avLst>
            <a:gd name="adj1" fmla="val 18900000"/>
            <a:gd name="adj2" fmla="val 2700000"/>
            <a:gd name="adj3" fmla="val 1012"/>
          </a:avLst>
        </a:pr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BA18E2-E9CA-464A-9A64-FCC3074D195C}">
      <dsp:nvSpPr>
        <dsp:cNvPr id="0" name=""/>
        <dsp:cNvSpPr/>
      </dsp:nvSpPr>
      <dsp:spPr>
        <a:xfrm>
          <a:off x="469507" y="162912"/>
          <a:ext cx="2177046" cy="125484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7329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</a:rPr>
            <a:t>«Мы свободны – и именно поэтому ответственны»</a:t>
          </a:r>
          <a:endParaRPr lang="ru-RU" sz="1700" b="1" kern="1200" dirty="0">
            <a:solidFill>
              <a:schemeClr val="tx1"/>
            </a:solidFill>
          </a:endParaRPr>
        </a:p>
      </dsp:txBody>
      <dsp:txXfrm>
        <a:off x="469507" y="162912"/>
        <a:ext cx="2177046" cy="1254847"/>
      </dsp:txXfrm>
    </dsp:sp>
    <dsp:sp modelId="{8977918F-5867-4595-84E2-869617281767}">
      <dsp:nvSpPr>
        <dsp:cNvPr id="0" name=""/>
        <dsp:cNvSpPr/>
      </dsp:nvSpPr>
      <dsp:spPr>
        <a:xfrm>
          <a:off x="0" y="320828"/>
          <a:ext cx="939015" cy="93901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4D3C5D-F0D5-4E34-BDE0-5F2004F5F289}">
      <dsp:nvSpPr>
        <dsp:cNvPr id="0" name=""/>
        <dsp:cNvSpPr/>
      </dsp:nvSpPr>
      <dsp:spPr>
        <a:xfrm>
          <a:off x="0" y="206901"/>
          <a:ext cx="1208633" cy="1144111"/>
        </a:xfrm>
        <a:prstGeom prst="ellipse">
          <a:avLst/>
        </a:prstGeom>
        <a:solidFill>
          <a:srgbClr val="0066FF">
            <a:alpha val="49804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C114A98-C21F-4181-B2FF-B5FA969BA549}">
      <dsp:nvSpPr>
        <dsp:cNvPr id="0" name=""/>
        <dsp:cNvSpPr/>
      </dsp:nvSpPr>
      <dsp:spPr>
        <a:xfrm>
          <a:off x="175353" y="470618"/>
          <a:ext cx="976775" cy="5374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Мое занятие</a:t>
          </a:r>
          <a:endParaRPr lang="ru-RU" sz="2000" b="1" kern="1200" dirty="0"/>
        </a:p>
      </dsp:txBody>
      <dsp:txXfrm>
        <a:off x="175353" y="470618"/>
        <a:ext cx="976775" cy="537495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A3A4475-2BA8-4F5B-A584-78A0EA608C4F}">
      <dsp:nvSpPr>
        <dsp:cNvPr id="0" name=""/>
        <dsp:cNvSpPr/>
      </dsp:nvSpPr>
      <dsp:spPr>
        <a:xfrm>
          <a:off x="-2639021" y="-397295"/>
          <a:ext cx="3073051" cy="3073051"/>
        </a:xfrm>
        <a:prstGeom prst="blockArc">
          <a:avLst>
            <a:gd name="adj1" fmla="val 18900000"/>
            <a:gd name="adj2" fmla="val 2700000"/>
            <a:gd name="adj3" fmla="val 703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BA18E2-E9CA-464A-9A64-FCC3074D195C}">
      <dsp:nvSpPr>
        <dsp:cNvPr id="0" name=""/>
        <dsp:cNvSpPr/>
      </dsp:nvSpPr>
      <dsp:spPr>
        <a:xfrm>
          <a:off x="0" y="253885"/>
          <a:ext cx="2759931" cy="17783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4264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«В памяти остаются все поступки, совершенные в молодости. Хорошие будут радовать, дурные не давать спать!»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0" y="253885"/>
        <a:ext cx="2759931" cy="1778313"/>
      </dsp:txXfrm>
    </dsp:sp>
    <dsp:sp modelId="{8977918F-5867-4595-84E2-869617281767}">
      <dsp:nvSpPr>
        <dsp:cNvPr id="0" name=""/>
        <dsp:cNvSpPr/>
      </dsp:nvSpPr>
      <dsp:spPr>
        <a:xfrm>
          <a:off x="0" y="690767"/>
          <a:ext cx="647240" cy="6749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A3A4475-2BA8-4F5B-A584-78A0EA608C4F}">
      <dsp:nvSpPr>
        <dsp:cNvPr id="0" name=""/>
        <dsp:cNvSpPr/>
      </dsp:nvSpPr>
      <dsp:spPr>
        <a:xfrm>
          <a:off x="-3258862" y="-488643"/>
          <a:ext cx="3786840" cy="3786840"/>
        </a:xfrm>
        <a:prstGeom prst="blockArc">
          <a:avLst>
            <a:gd name="adj1" fmla="val 18900000"/>
            <a:gd name="adj2" fmla="val 2700000"/>
            <a:gd name="adj3" fmla="val 570"/>
          </a:avLst>
        </a:pr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BA18E2-E9CA-464A-9A64-FCC3074D195C}">
      <dsp:nvSpPr>
        <dsp:cNvPr id="0" name=""/>
        <dsp:cNvSpPr/>
      </dsp:nvSpPr>
      <dsp:spPr>
        <a:xfrm>
          <a:off x="65311" y="0"/>
          <a:ext cx="2980538" cy="266674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5042" tIns="38100" rIns="38100" bIns="3810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chemeClr val="tx1"/>
              </a:solidFill>
            </a:rPr>
            <a:t>«Совесть не только ангел-хранитель человеческой чести. Она рулевой его свободы, она заботиться о том, чтобы свобода не превращалась в произвол, но указывала человеку его настоящую дорогу»</a:t>
          </a:r>
          <a:endParaRPr lang="ru-RU" sz="1500" b="1" kern="1200" dirty="0">
            <a:solidFill>
              <a:schemeClr val="tx1"/>
            </a:solidFill>
          </a:endParaRPr>
        </a:p>
      </dsp:txBody>
      <dsp:txXfrm>
        <a:off x="65311" y="0"/>
        <a:ext cx="2980538" cy="2666748"/>
      </dsp:txXfrm>
    </dsp:sp>
    <dsp:sp modelId="{8977918F-5867-4595-84E2-869617281767}">
      <dsp:nvSpPr>
        <dsp:cNvPr id="0" name=""/>
        <dsp:cNvSpPr/>
      </dsp:nvSpPr>
      <dsp:spPr>
        <a:xfrm>
          <a:off x="87589" y="829486"/>
          <a:ext cx="795840" cy="6784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4D3C5D-F0D5-4E34-BDE0-5F2004F5F289}">
      <dsp:nvSpPr>
        <dsp:cNvPr id="0" name=""/>
        <dsp:cNvSpPr/>
      </dsp:nvSpPr>
      <dsp:spPr>
        <a:xfrm>
          <a:off x="0" y="31381"/>
          <a:ext cx="1871037" cy="1408778"/>
        </a:xfrm>
        <a:prstGeom prst="ellipse">
          <a:avLst/>
        </a:prstGeom>
        <a:solidFill>
          <a:srgbClr val="0066FF">
            <a:alpha val="49804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C114A98-C21F-4181-B2FF-B5FA969BA549}">
      <dsp:nvSpPr>
        <dsp:cNvPr id="0" name=""/>
        <dsp:cNvSpPr/>
      </dsp:nvSpPr>
      <dsp:spPr>
        <a:xfrm>
          <a:off x="407441" y="438571"/>
          <a:ext cx="1202732" cy="661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/>
            <a:t>Выход </a:t>
          </a:r>
          <a:endParaRPr lang="ru-RU" sz="2000" b="1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на викторину</a:t>
          </a:r>
          <a:endParaRPr lang="ru-RU" sz="2000" b="1" kern="1200" dirty="0"/>
        </a:p>
      </dsp:txBody>
      <dsp:txXfrm>
        <a:off x="407441" y="438571"/>
        <a:ext cx="1202732" cy="661834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4D3C5D-F0D5-4E34-BDE0-5F2004F5F289}">
      <dsp:nvSpPr>
        <dsp:cNvPr id="0" name=""/>
        <dsp:cNvSpPr/>
      </dsp:nvSpPr>
      <dsp:spPr>
        <a:xfrm>
          <a:off x="0" y="109287"/>
          <a:ext cx="1141207" cy="1141207"/>
        </a:xfrm>
        <a:prstGeom prst="ellipse">
          <a:avLst/>
        </a:prstGeom>
        <a:solidFill>
          <a:srgbClr val="0066FF">
            <a:alpha val="49804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C114A98-C21F-4181-B2FF-B5FA969BA549}">
      <dsp:nvSpPr>
        <dsp:cNvPr id="0" name=""/>
        <dsp:cNvSpPr/>
      </dsp:nvSpPr>
      <dsp:spPr>
        <a:xfrm>
          <a:off x="79979" y="253695"/>
          <a:ext cx="1043278" cy="7470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0480" rIns="0" bIns="3048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Мое</a:t>
          </a:r>
          <a:r>
            <a:rPr lang="ru-RU" sz="2000" kern="1200" dirty="0" smtClean="0"/>
            <a:t> занятие</a:t>
          </a:r>
          <a:endParaRPr lang="ru-RU" sz="2400" kern="1200" dirty="0"/>
        </a:p>
      </dsp:txBody>
      <dsp:txXfrm>
        <a:off x="79979" y="253695"/>
        <a:ext cx="1043278" cy="747085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4D3C5D-F0D5-4E34-BDE0-5F2004F5F289}">
      <dsp:nvSpPr>
        <dsp:cNvPr id="0" name=""/>
        <dsp:cNvSpPr/>
      </dsp:nvSpPr>
      <dsp:spPr>
        <a:xfrm>
          <a:off x="0" y="206901"/>
          <a:ext cx="1208633" cy="1144111"/>
        </a:xfrm>
        <a:prstGeom prst="ellipse">
          <a:avLst/>
        </a:prstGeom>
        <a:solidFill>
          <a:srgbClr val="0066FF">
            <a:alpha val="49804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C114A98-C21F-4181-B2FF-B5FA969BA549}">
      <dsp:nvSpPr>
        <dsp:cNvPr id="0" name=""/>
        <dsp:cNvSpPr/>
      </dsp:nvSpPr>
      <dsp:spPr>
        <a:xfrm>
          <a:off x="175353" y="470618"/>
          <a:ext cx="976775" cy="5374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Мое занятие</a:t>
          </a:r>
          <a:endParaRPr lang="ru-RU" sz="2000" kern="1200" dirty="0"/>
        </a:p>
      </dsp:txBody>
      <dsp:txXfrm>
        <a:off x="175353" y="470618"/>
        <a:ext cx="976775" cy="537495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4D3C5D-F0D5-4E34-BDE0-5F2004F5F289}">
      <dsp:nvSpPr>
        <dsp:cNvPr id="0" name=""/>
        <dsp:cNvSpPr/>
      </dsp:nvSpPr>
      <dsp:spPr>
        <a:xfrm>
          <a:off x="87510" y="254368"/>
          <a:ext cx="1208633" cy="1144111"/>
        </a:xfrm>
        <a:prstGeom prst="ellipse">
          <a:avLst/>
        </a:prstGeom>
        <a:solidFill>
          <a:srgbClr val="0066FF">
            <a:alpha val="49804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C114A98-C21F-4181-B2FF-B5FA969BA549}">
      <dsp:nvSpPr>
        <dsp:cNvPr id="0" name=""/>
        <dsp:cNvSpPr/>
      </dsp:nvSpPr>
      <dsp:spPr>
        <a:xfrm>
          <a:off x="175353" y="470618"/>
          <a:ext cx="976775" cy="5374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Мое занятие</a:t>
          </a:r>
          <a:endParaRPr lang="ru-RU" sz="2000" kern="1200" dirty="0"/>
        </a:p>
      </dsp:txBody>
      <dsp:txXfrm>
        <a:off x="175353" y="470618"/>
        <a:ext cx="976775" cy="537495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A3A4475-2BA8-4F5B-A584-78A0EA608C4F}">
      <dsp:nvSpPr>
        <dsp:cNvPr id="0" name=""/>
        <dsp:cNvSpPr/>
      </dsp:nvSpPr>
      <dsp:spPr>
        <a:xfrm>
          <a:off x="-1647939" y="-277275"/>
          <a:ext cx="2135223" cy="2135223"/>
        </a:xfrm>
        <a:prstGeom prst="blockArc">
          <a:avLst>
            <a:gd name="adj1" fmla="val 18900000"/>
            <a:gd name="adj2" fmla="val 2700000"/>
            <a:gd name="adj3" fmla="val 1012"/>
          </a:avLst>
        </a:pr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BA18E2-E9CA-464A-9A64-FCC3074D195C}">
      <dsp:nvSpPr>
        <dsp:cNvPr id="0" name=""/>
        <dsp:cNvSpPr/>
      </dsp:nvSpPr>
      <dsp:spPr>
        <a:xfrm>
          <a:off x="469507" y="162912"/>
          <a:ext cx="2177046" cy="125484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7329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700" b="1" kern="1200" dirty="0" smtClean="0">
              <a:solidFill>
                <a:schemeClr val="tx1"/>
              </a:solidFill>
            </a:rPr>
            <a:t>Цитата из статьи 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700" b="1" kern="1200" dirty="0" smtClean="0">
              <a:solidFill>
                <a:schemeClr val="tx1"/>
              </a:solidFill>
            </a:rPr>
            <a:t>«Нельзя уйти от самих себя»</a:t>
          </a:r>
          <a:endParaRPr lang="ru-RU" sz="1700" b="1" kern="1200" dirty="0">
            <a:solidFill>
              <a:schemeClr val="tx1"/>
            </a:solidFill>
          </a:endParaRPr>
        </a:p>
      </dsp:txBody>
      <dsp:txXfrm>
        <a:off x="469507" y="162912"/>
        <a:ext cx="2177046" cy="1254847"/>
      </dsp:txXfrm>
    </dsp:sp>
    <dsp:sp modelId="{8977918F-5867-4595-84E2-869617281767}">
      <dsp:nvSpPr>
        <dsp:cNvPr id="0" name=""/>
        <dsp:cNvSpPr/>
      </dsp:nvSpPr>
      <dsp:spPr>
        <a:xfrm>
          <a:off x="0" y="320828"/>
          <a:ext cx="939015" cy="93901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A3A4475-2BA8-4F5B-A584-78A0EA608C4F}">
      <dsp:nvSpPr>
        <dsp:cNvPr id="0" name=""/>
        <dsp:cNvSpPr/>
      </dsp:nvSpPr>
      <dsp:spPr>
        <a:xfrm>
          <a:off x="-2614743" y="-397295"/>
          <a:ext cx="3073051" cy="3073051"/>
        </a:xfrm>
        <a:prstGeom prst="blockArc">
          <a:avLst>
            <a:gd name="adj1" fmla="val 18900000"/>
            <a:gd name="adj2" fmla="val 2700000"/>
            <a:gd name="adj3" fmla="val 703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BA18E2-E9CA-464A-9A64-FCC3074D195C}">
      <dsp:nvSpPr>
        <dsp:cNvPr id="0" name=""/>
        <dsp:cNvSpPr/>
      </dsp:nvSpPr>
      <dsp:spPr>
        <a:xfrm>
          <a:off x="0" y="523011"/>
          <a:ext cx="2759931" cy="12400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4264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900" b="1" kern="1200" dirty="0" smtClean="0">
              <a:solidFill>
                <a:schemeClr val="tx1"/>
              </a:solidFill>
            </a:rPr>
            <a:t>Цитата из статьи </a:t>
          </a:r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900" b="1" kern="1200" dirty="0" smtClean="0">
              <a:solidFill>
                <a:schemeClr val="tx1"/>
              </a:solidFill>
            </a:rPr>
            <a:t>«О русской интеллигенции»</a:t>
          </a:r>
          <a:endParaRPr lang="ru-RU" sz="1900" b="1" kern="1200" dirty="0">
            <a:solidFill>
              <a:schemeClr val="tx1"/>
            </a:solidFill>
          </a:endParaRPr>
        </a:p>
      </dsp:txBody>
      <dsp:txXfrm>
        <a:off x="0" y="523011"/>
        <a:ext cx="2759931" cy="1240059"/>
      </dsp:txXfrm>
    </dsp:sp>
    <dsp:sp modelId="{8977918F-5867-4595-84E2-869617281767}">
      <dsp:nvSpPr>
        <dsp:cNvPr id="0" name=""/>
        <dsp:cNvSpPr/>
      </dsp:nvSpPr>
      <dsp:spPr>
        <a:xfrm>
          <a:off x="-62104" y="595021"/>
          <a:ext cx="987388" cy="86639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A3A4475-2BA8-4F5B-A584-78A0EA608C4F}">
      <dsp:nvSpPr>
        <dsp:cNvPr id="0" name=""/>
        <dsp:cNvSpPr/>
      </dsp:nvSpPr>
      <dsp:spPr>
        <a:xfrm>
          <a:off x="-2936762" y="-438532"/>
          <a:ext cx="3395279" cy="3395279"/>
        </a:xfrm>
        <a:prstGeom prst="blockArc">
          <a:avLst>
            <a:gd name="adj1" fmla="val 18900000"/>
            <a:gd name="adj2" fmla="val 2700000"/>
            <a:gd name="adj3" fmla="val 636"/>
          </a:avLst>
        </a:pr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BA18E2-E9CA-464A-9A64-FCC3074D195C}">
      <dsp:nvSpPr>
        <dsp:cNvPr id="0" name=""/>
        <dsp:cNvSpPr/>
      </dsp:nvSpPr>
      <dsp:spPr>
        <a:xfrm>
          <a:off x="0" y="227580"/>
          <a:ext cx="3644811" cy="193265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9416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900" b="1" kern="1200" dirty="0" smtClean="0">
              <a:solidFill>
                <a:schemeClr val="tx1"/>
              </a:solidFill>
            </a:rPr>
            <a:t>Цитата из Второго письма</a:t>
          </a:r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900" b="1" kern="1200" dirty="0" smtClean="0">
              <a:solidFill>
                <a:schemeClr val="tx1"/>
              </a:solidFill>
            </a:rPr>
            <a:t>"Молодость - вся жизнь» </a:t>
          </a:r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900" b="1" kern="1200" dirty="0" smtClean="0">
              <a:solidFill>
                <a:schemeClr val="tx1"/>
              </a:solidFill>
            </a:rPr>
            <a:t>из книги "Письма о добром и прекрасном"</a:t>
          </a:r>
          <a:endParaRPr lang="ru-RU" sz="1900" b="1" kern="1200" dirty="0">
            <a:solidFill>
              <a:schemeClr val="tx1"/>
            </a:solidFill>
          </a:endParaRPr>
        </a:p>
      </dsp:txBody>
      <dsp:txXfrm>
        <a:off x="0" y="227580"/>
        <a:ext cx="3644811" cy="1932659"/>
      </dsp:txXfrm>
    </dsp:sp>
    <dsp:sp modelId="{8977918F-5867-4595-84E2-869617281767}">
      <dsp:nvSpPr>
        <dsp:cNvPr id="0" name=""/>
        <dsp:cNvSpPr/>
      </dsp:nvSpPr>
      <dsp:spPr>
        <a:xfrm>
          <a:off x="-60340" y="720080"/>
          <a:ext cx="983967" cy="9372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8A426D-9977-4338-9D9B-0507FD18E5A9}">
      <dsp:nvSpPr>
        <dsp:cNvPr id="0" name=""/>
        <dsp:cNvSpPr/>
      </dsp:nvSpPr>
      <dsp:spPr>
        <a:xfrm rot="5400000">
          <a:off x="-118581" y="119354"/>
          <a:ext cx="790541" cy="553379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/>
        </a:p>
      </dsp:txBody>
      <dsp:txXfrm rot="5400000">
        <a:off x="-118581" y="119354"/>
        <a:ext cx="790541" cy="553379"/>
      </dsp:txXfrm>
    </dsp:sp>
    <dsp:sp modelId="{C59E55AE-89B9-49B3-A922-3911F867E12B}">
      <dsp:nvSpPr>
        <dsp:cNvPr id="0" name=""/>
        <dsp:cNvSpPr/>
      </dsp:nvSpPr>
      <dsp:spPr>
        <a:xfrm rot="5400000">
          <a:off x="1927975" y="-1373823"/>
          <a:ext cx="513852" cy="3263044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Каковы чувства автора текста?</a:t>
          </a:r>
          <a:endParaRPr lang="ru-RU" sz="2000" kern="1200" dirty="0"/>
        </a:p>
      </dsp:txBody>
      <dsp:txXfrm rot="5400000">
        <a:off x="1927975" y="-1373823"/>
        <a:ext cx="513852" cy="3263044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8A426D-9977-4338-9D9B-0507FD18E5A9}">
      <dsp:nvSpPr>
        <dsp:cNvPr id="0" name=""/>
        <dsp:cNvSpPr/>
      </dsp:nvSpPr>
      <dsp:spPr>
        <a:xfrm rot="5400000">
          <a:off x="-103860" y="203048"/>
          <a:ext cx="692400" cy="484680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 rot="5400000">
        <a:off x="-103860" y="203048"/>
        <a:ext cx="692400" cy="484680"/>
      </dsp:txXfrm>
    </dsp:sp>
    <dsp:sp modelId="{C59E55AE-89B9-49B3-A922-3911F867E12B}">
      <dsp:nvSpPr>
        <dsp:cNvPr id="0" name=""/>
        <dsp:cNvSpPr/>
      </dsp:nvSpPr>
      <dsp:spPr>
        <a:xfrm rot="5400000">
          <a:off x="1826832" y="-1341653"/>
          <a:ext cx="647438" cy="333174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Какова, на ваш взгляд, главная мысль автора?</a:t>
          </a:r>
          <a:endParaRPr lang="ru-RU" sz="2000" kern="1200" dirty="0"/>
        </a:p>
      </dsp:txBody>
      <dsp:txXfrm rot="5400000">
        <a:off x="1826832" y="-1341653"/>
        <a:ext cx="647438" cy="3331743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8A426D-9977-4338-9D9B-0507FD18E5A9}">
      <dsp:nvSpPr>
        <dsp:cNvPr id="0" name=""/>
        <dsp:cNvSpPr/>
      </dsp:nvSpPr>
      <dsp:spPr>
        <a:xfrm rot="5400000">
          <a:off x="-103860" y="203048"/>
          <a:ext cx="692400" cy="484680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/>
        </a:p>
      </dsp:txBody>
      <dsp:txXfrm rot="5400000">
        <a:off x="-103860" y="203048"/>
        <a:ext cx="692400" cy="484680"/>
      </dsp:txXfrm>
    </dsp:sp>
    <dsp:sp modelId="{C59E55AE-89B9-49B3-A922-3911F867E12B}">
      <dsp:nvSpPr>
        <dsp:cNvPr id="0" name=""/>
        <dsp:cNvSpPr/>
      </dsp:nvSpPr>
      <dsp:spPr>
        <a:xfrm rot="5400000">
          <a:off x="1826832" y="-1342152"/>
          <a:ext cx="647438" cy="333174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С каким чувством вы слушали этот текст?</a:t>
          </a:r>
          <a:endParaRPr lang="ru-RU" sz="2000" kern="1200" dirty="0"/>
        </a:p>
      </dsp:txBody>
      <dsp:txXfrm rot="5400000">
        <a:off x="1826832" y="-1342152"/>
        <a:ext cx="647438" cy="3331743"/>
      </dsp:txXfrm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8A426D-9977-4338-9D9B-0507FD18E5A9}">
      <dsp:nvSpPr>
        <dsp:cNvPr id="0" name=""/>
        <dsp:cNvSpPr/>
      </dsp:nvSpPr>
      <dsp:spPr>
        <a:xfrm rot="5400000">
          <a:off x="-172214" y="153246"/>
          <a:ext cx="862687" cy="557603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 rot="5400000">
        <a:off x="-172214" y="153246"/>
        <a:ext cx="862687" cy="557603"/>
      </dsp:txXfrm>
    </dsp:sp>
    <dsp:sp modelId="{C59E55AE-89B9-49B3-A922-3911F867E12B}">
      <dsp:nvSpPr>
        <dsp:cNvPr id="0" name=""/>
        <dsp:cNvSpPr/>
      </dsp:nvSpPr>
      <dsp:spPr>
        <a:xfrm rot="5400000">
          <a:off x="1899531" y="-1399150"/>
          <a:ext cx="679635" cy="348152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Какую мысль автора вы считаете главной для себя?</a:t>
          </a:r>
          <a:endParaRPr lang="ru-RU" sz="2000" kern="1200" dirty="0"/>
        </a:p>
      </dsp:txBody>
      <dsp:txXfrm rot="5400000">
        <a:off x="1899531" y="-1399150"/>
        <a:ext cx="679635" cy="3481526"/>
      </dsp:txXfrm>
    </dsp:sp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8A426D-9977-4338-9D9B-0507FD18E5A9}">
      <dsp:nvSpPr>
        <dsp:cNvPr id="0" name=""/>
        <dsp:cNvSpPr/>
      </dsp:nvSpPr>
      <dsp:spPr>
        <a:xfrm rot="5400000">
          <a:off x="-111935" y="373464"/>
          <a:ext cx="746239" cy="522367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 rot="5400000">
        <a:off x="-111935" y="373464"/>
        <a:ext cx="746239" cy="522367"/>
      </dsp:txXfrm>
    </dsp:sp>
    <dsp:sp modelId="{C59E55AE-89B9-49B3-A922-3911F867E12B}">
      <dsp:nvSpPr>
        <dsp:cNvPr id="0" name=""/>
        <dsp:cNvSpPr/>
      </dsp:nvSpPr>
      <dsp:spPr>
        <a:xfrm rot="5400000">
          <a:off x="1746567" y="-1229154"/>
          <a:ext cx="1008110" cy="34664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Есть ли в содержании этого текста важное для вас лично?</a:t>
          </a:r>
          <a:endParaRPr lang="ru-RU" sz="2000" kern="1200" dirty="0"/>
        </a:p>
      </dsp:txBody>
      <dsp:txXfrm rot="5400000">
        <a:off x="1746567" y="-1229154"/>
        <a:ext cx="1008110" cy="3466423"/>
      </dsp:txXfrm>
    </dsp:sp>
  </dsp:spTree>
</dsp:drawing>
</file>

<file path=ppt/diagrams/drawing1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4D3C5D-F0D5-4E34-BDE0-5F2004F5F289}">
      <dsp:nvSpPr>
        <dsp:cNvPr id="0" name=""/>
        <dsp:cNvSpPr/>
      </dsp:nvSpPr>
      <dsp:spPr>
        <a:xfrm>
          <a:off x="0" y="206901"/>
          <a:ext cx="1208633" cy="1144111"/>
        </a:xfrm>
        <a:prstGeom prst="ellipse">
          <a:avLst/>
        </a:prstGeom>
        <a:solidFill>
          <a:srgbClr val="0066FF">
            <a:alpha val="49804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C114A98-C21F-4181-B2FF-B5FA969BA549}">
      <dsp:nvSpPr>
        <dsp:cNvPr id="0" name=""/>
        <dsp:cNvSpPr/>
      </dsp:nvSpPr>
      <dsp:spPr>
        <a:xfrm>
          <a:off x="175353" y="470618"/>
          <a:ext cx="976775" cy="5374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Мое занятие</a:t>
          </a:r>
          <a:endParaRPr lang="ru-RU" sz="2000" kern="1200" dirty="0"/>
        </a:p>
      </dsp:txBody>
      <dsp:txXfrm>
        <a:off x="175353" y="470618"/>
        <a:ext cx="976775" cy="537495"/>
      </dsp:txXfrm>
    </dsp:sp>
  </dsp:spTree>
</dsp:drawing>
</file>

<file path=ppt/diagrams/drawing1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4D3C5D-F0D5-4E34-BDE0-5F2004F5F289}">
      <dsp:nvSpPr>
        <dsp:cNvPr id="0" name=""/>
        <dsp:cNvSpPr/>
      </dsp:nvSpPr>
      <dsp:spPr>
        <a:xfrm>
          <a:off x="0" y="206901"/>
          <a:ext cx="1208633" cy="1144111"/>
        </a:xfrm>
        <a:prstGeom prst="ellipse">
          <a:avLst/>
        </a:prstGeom>
        <a:solidFill>
          <a:srgbClr val="0066FF">
            <a:alpha val="49804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C114A98-C21F-4181-B2FF-B5FA969BA549}">
      <dsp:nvSpPr>
        <dsp:cNvPr id="0" name=""/>
        <dsp:cNvSpPr/>
      </dsp:nvSpPr>
      <dsp:spPr>
        <a:xfrm>
          <a:off x="175353" y="470618"/>
          <a:ext cx="976775" cy="5374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Мое занятие</a:t>
          </a:r>
          <a:endParaRPr lang="ru-RU" sz="2000" kern="1200" dirty="0"/>
        </a:p>
      </dsp:txBody>
      <dsp:txXfrm>
        <a:off x="175353" y="470618"/>
        <a:ext cx="976775" cy="537495"/>
      </dsp:txXfrm>
    </dsp:sp>
  </dsp:spTree>
</dsp:drawing>
</file>

<file path=ppt/diagrams/drawing2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4D3C5D-F0D5-4E34-BDE0-5F2004F5F289}">
      <dsp:nvSpPr>
        <dsp:cNvPr id="0" name=""/>
        <dsp:cNvSpPr/>
      </dsp:nvSpPr>
      <dsp:spPr>
        <a:xfrm>
          <a:off x="0" y="206901"/>
          <a:ext cx="1208633" cy="1144111"/>
        </a:xfrm>
        <a:prstGeom prst="ellipse">
          <a:avLst/>
        </a:prstGeom>
        <a:solidFill>
          <a:srgbClr val="0066FF">
            <a:alpha val="49804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C114A98-C21F-4181-B2FF-B5FA969BA549}">
      <dsp:nvSpPr>
        <dsp:cNvPr id="0" name=""/>
        <dsp:cNvSpPr/>
      </dsp:nvSpPr>
      <dsp:spPr>
        <a:xfrm>
          <a:off x="175353" y="470618"/>
          <a:ext cx="976775" cy="5374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Мое занятие</a:t>
          </a:r>
          <a:endParaRPr lang="ru-RU" sz="2000" kern="1200" dirty="0"/>
        </a:p>
      </dsp:txBody>
      <dsp:txXfrm>
        <a:off x="175353" y="470618"/>
        <a:ext cx="976775" cy="537495"/>
      </dsp:txXfrm>
    </dsp:sp>
  </dsp:spTree>
</dsp:drawing>
</file>

<file path=ppt/diagrams/drawing2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4D3C5D-F0D5-4E34-BDE0-5F2004F5F289}">
      <dsp:nvSpPr>
        <dsp:cNvPr id="0" name=""/>
        <dsp:cNvSpPr/>
      </dsp:nvSpPr>
      <dsp:spPr>
        <a:xfrm>
          <a:off x="0" y="206901"/>
          <a:ext cx="1208633" cy="1144111"/>
        </a:xfrm>
        <a:prstGeom prst="ellipse">
          <a:avLst/>
        </a:prstGeom>
        <a:solidFill>
          <a:srgbClr val="0066FF">
            <a:alpha val="49804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C114A98-C21F-4181-B2FF-B5FA969BA549}">
      <dsp:nvSpPr>
        <dsp:cNvPr id="0" name=""/>
        <dsp:cNvSpPr/>
      </dsp:nvSpPr>
      <dsp:spPr>
        <a:xfrm>
          <a:off x="175353" y="470618"/>
          <a:ext cx="976775" cy="5374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Мое занятие</a:t>
          </a:r>
          <a:endParaRPr lang="ru-RU" sz="2000" kern="1200" dirty="0"/>
        </a:p>
      </dsp:txBody>
      <dsp:txXfrm>
        <a:off x="175353" y="470618"/>
        <a:ext cx="976775" cy="537495"/>
      </dsp:txXfrm>
    </dsp:sp>
  </dsp:spTree>
</dsp:drawing>
</file>

<file path=ppt/diagrams/drawing2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4D3C5D-F0D5-4E34-BDE0-5F2004F5F289}">
      <dsp:nvSpPr>
        <dsp:cNvPr id="0" name=""/>
        <dsp:cNvSpPr/>
      </dsp:nvSpPr>
      <dsp:spPr>
        <a:xfrm>
          <a:off x="0" y="206901"/>
          <a:ext cx="1208633" cy="1144111"/>
        </a:xfrm>
        <a:prstGeom prst="ellipse">
          <a:avLst/>
        </a:prstGeom>
        <a:solidFill>
          <a:srgbClr val="0066FF">
            <a:alpha val="49804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C114A98-C21F-4181-B2FF-B5FA969BA549}">
      <dsp:nvSpPr>
        <dsp:cNvPr id="0" name=""/>
        <dsp:cNvSpPr/>
      </dsp:nvSpPr>
      <dsp:spPr>
        <a:xfrm>
          <a:off x="175353" y="470618"/>
          <a:ext cx="976775" cy="5374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Мое занятие</a:t>
          </a:r>
          <a:endParaRPr lang="ru-RU" sz="2000" kern="1200" dirty="0"/>
        </a:p>
      </dsp:txBody>
      <dsp:txXfrm>
        <a:off x="175353" y="470618"/>
        <a:ext cx="976775" cy="537495"/>
      </dsp:txXfrm>
    </dsp:sp>
  </dsp:spTree>
</dsp:drawing>
</file>

<file path=ppt/diagrams/drawing2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8A426D-9977-4338-9D9B-0507FD18E5A9}">
      <dsp:nvSpPr>
        <dsp:cNvPr id="0" name=""/>
        <dsp:cNvSpPr/>
      </dsp:nvSpPr>
      <dsp:spPr>
        <a:xfrm rot="5400000">
          <a:off x="-118581" y="119354"/>
          <a:ext cx="790541" cy="553379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/>
        </a:p>
      </dsp:txBody>
      <dsp:txXfrm rot="5400000">
        <a:off x="-118581" y="119354"/>
        <a:ext cx="790541" cy="553379"/>
      </dsp:txXfrm>
    </dsp:sp>
    <dsp:sp modelId="{C59E55AE-89B9-49B3-A922-3911F867E12B}">
      <dsp:nvSpPr>
        <dsp:cNvPr id="0" name=""/>
        <dsp:cNvSpPr/>
      </dsp:nvSpPr>
      <dsp:spPr>
        <a:xfrm rot="5400000">
          <a:off x="1927975" y="-1373823"/>
          <a:ext cx="513852" cy="3263044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Каковы чувства автора текста?</a:t>
          </a:r>
          <a:endParaRPr lang="ru-RU" sz="2000" kern="1200" dirty="0"/>
        </a:p>
      </dsp:txBody>
      <dsp:txXfrm rot="5400000">
        <a:off x="1927975" y="-1373823"/>
        <a:ext cx="513852" cy="3263044"/>
      </dsp:txXfrm>
    </dsp:sp>
  </dsp:spTree>
</dsp:drawing>
</file>

<file path=ppt/diagrams/drawing2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4D3C5D-F0D5-4E34-BDE0-5F2004F5F289}">
      <dsp:nvSpPr>
        <dsp:cNvPr id="0" name=""/>
        <dsp:cNvSpPr/>
      </dsp:nvSpPr>
      <dsp:spPr>
        <a:xfrm>
          <a:off x="0" y="96487"/>
          <a:ext cx="2484413" cy="2351784"/>
        </a:xfrm>
        <a:prstGeom prst="ellipse">
          <a:avLst/>
        </a:prstGeom>
        <a:solidFill>
          <a:srgbClr val="FF3300">
            <a:alpha val="49804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C114A98-C21F-4181-B2FF-B5FA969BA549}">
      <dsp:nvSpPr>
        <dsp:cNvPr id="0" name=""/>
        <dsp:cNvSpPr/>
      </dsp:nvSpPr>
      <dsp:spPr>
        <a:xfrm>
          <a:off x="360449" y="754191"/>
          <a:ext cx="2007815" cy="11048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Вернуться к слайду с вопросами</a:t>
          </a:r>
          <a:endParaRPr lang="ru-RU" sz="2000" b="1" kern="1200" dirty="0"/>
        </a:p>
      </dsp:txBody>
      <dsp:txXfrm>
        <a:off x="360449" y="754191"/>
        <a:ext cx="2007815" cy="1104852"/>
      </dsp:txXfrm>
    </dsp:sp>
  </dsp:spTree>
</dsp:drawing>
</file>

<file path=ppt/diagrams/drawing2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8A426D-9977-4338-9D9B-0507FD18E5A9}">
      <dsp:nvSpPr>
        <dsp:cNvPr id="0" name=""/>
        <dsp:cNvSpPr/>
      </dsp:nvSpPr>
      <dsp:spPr>
        <a:xfrm rot="5400000">
          <a:off x="-103860" y="203048"/>
          <a:ext cx="692400" cy="484680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 rot="5400000">
        <a:off x="-103860" y="203048"/>
        <a:ext cx="692400" cy="484680"/>
      </dsp:txXfrm>
    </dsp:sp>
    <dsp:sp modelId="{C59E55AE-89B9-49B3-A922-3911F867E12B}">
      <dsp:nvSpPr>
        <dsp:cNvPr id="0" name=""/>
        <dsp:cNvSpPr/>
      </dsp:nvSpPr>
      <dsp:spPr>
        <a:xfrm rot="5400000">
          <a:off x="1826832" y="-1341653"/>
          <a:ext cx="647438" cy="333174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Какова, на ваш взгляд, главная мысль автора?</a:t>
          </a:r>
          <a:endParaRPr lang="ru-RU" sz="2000" kern="1200" dirty="0"/>
        </a:p>
      </dsp:txBody>
      <dsp:txXfrm rot="5400000">
        <a:off x="1826832" y="-1341653"/>
        <a:ext cx="647438" cy="3331743"/>
      </dsp:txXfrm>
    </dsp:sp>
  </dsp:spTree>
</dsp:drawing>
</file>

<file path=ppt/diagrams/drawing2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4D3C5D-F0D5-4E34-BDE0-5F2004F5F289}">
      <dsp:nvSpPr>
        <dsp:cNvPr id="0" name=""/>
        <dsp:cNvSpPr/>
      </dsp:nvSpPr>
      <dsp:spPr>
        <a:xfrm>
          <a:off x="0" y="96487"/>
          <a:ext cx="2484413" cy="2351784"/>
        </a:xfrm>
        <a:prstGeom prst="ellipse">
          <a:avLst/>
        </a:prstGeom>
        <a:solidFill>
          <a:srgbClr val="FF3300">
            <a:alpha val="49804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C114A98-C21F-4181-B2FF-B5FA969BA549}">
      <dsp:nvSpPr>
        <dsp:cNvPr id="0" name=""/>
        <dsp:cNvSpPr/>
      </dsp:nvSpPr>
      <dsp:spPr>
        <a:xfrm>
          <a:off x="360449" y="754191"/>
          <a:ext cx="2007815" cy="11048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Вернуться к слайду с вопросами</a:t>
          </a:r>
          <a:endParaRPr lang="ru-RU" sz="2000" b="1" kern="1200" dirty="0"/>
        </a:p>
      </dsp:txBody>
      <dsp:txXfrm>
        <a:off x="360449" y="754191"/>
        <a:ext cx="2007815" cy="1104852"/>
      </dsp:txXfrm>
    </dsp:sp>
  </dsp:spTree>
</dsp:drawing>
</file>

<file path=ppt/diagrams/drawing2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8A426D-9977-4338-9D9B-0507FD18E5A9}">
      <dsp:nvSpPr>
        <dsp:cNvPr id="0" name=""/>
        <dsp:cNvSpPr/>
      </dsp:nvSpPr>
      <dsp:spPr>
        <a:xfrm rot="5400000">
          <a:off x="-103860" y="203048"/>
          <a:ext cx="692400" cy="484680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/>
        </a:p>
      </dsp:txBody>
      <dsp:txXfrm rot="5400000">
        <a:off x="-103860" y="203048"/>
        <a:ext cx="692400" cy="484680"/>
      </dsp:txXfrm>
    </dsp:sp>
    <dsp:sp modelId="{C59E55AE-89B9-49B3-A922-3911F867E12B}">
      <dsp:nvSpPr>
        <dsp:cNvPr id="0" name=""/>
        <dsp:cNvSpPr/>
      </dsp:nvSpPr>
      <dsp:spPr>
        <a:xfrm rot="5400000">
          <a:off x="1826832" y="-1342152"/>
          <a:ext cx="647438" cy="333174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С каким чувством вы слушали этот текст?</a:t>
          </a:r>
          <a:endParaRPr lang="ru-RU" sz="2000" kern="1200" dirty="0"/>
        </a:p>
      </dsp:txBody>
      <dsp:txXfrm rot="5400000">
        <a:off x="1826832" y="-1342152"/>
        <a:ext cx="647438" cy="3331743"/>
      </dsp:txXfrm>
    </dsp:sp>
  </dsp:spTree>
</dsp:drawing>
</file>

<file path=ppt/diagrams/drawing2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4D3C5D-F0D5-4E34-BDE0-5F2004F5F289}">
      <dsp:nvSpPr>
        <dsp:cNvPr id="0" name=""/>
        <dsp:cNvSpPr/>
      </dsp:nvSpPr>
      <dsp:spPr>
        <a:xfrm>
          <a:off x="0" y="96487"/>
          <a:ext cx="2484413" cy="2351784"/>
        </a:xfrm>
        <a:prstGeom prst="ellipse">
          <a:avLst/>
        </a:prstGeom>
        <a:solidFill>
          <a:srgbClr val="FF3300">
            <a:alpha val="49804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C114A98-C21F-4181-B2FF-B5FA969BA549}">
      <dsp:nvSpPr>
        <dsp:cNvPr id="0" name=""/>
        <dsp:cNvSpPr/>
      </dsp:nvSpPr>
      <dsp:spPr>
        <a:xfrm>
          <a:off x="360449" y="754191"/>
          <a:ext cx="2007815" cy="11048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Вернуться к слайду с вопросами</a:t>
          </a:r>
          <a:endParaRPr lang="ru-RU" sz="2000" b="1" kern="1200" dirty="0"/>
        </a:p>
      </dsp:txBody>
      <dsp:txXfrm>
        <a:off x="360449" y="754191"/>
        <a:ext cx="2007815" cy="1104852"/>
      </dsp:txXfrm>
    </dsp:sp>
  </dsp:spTree>
</dsp:drawing>
</file>

<file path=ppt/diagrams/drawing2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8A426D-9977-4338-9D9B-0507FD18E5A9}">
      <dsp:nvSpPr>
        <dsp:cNvPr id="0" name=""/>
        <dsp:cNvSpPr/>
      </dsp:nvSpPr>
      <dsp:spPr>
        <a:xfrm rot="5400000">
          <a:off x="-172214" y="153246"/>
          <a:ext cx="862687" cy="557603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 rot="5400000">
        <a:off x="-172214" y="153246"/>
        <a:ext cx="862687" cy="557603"/>
      </dsp:txXfrm>
    </dsp:sp>
    <dsp:sp modelId="{C59E55AE-89B9-49B3-A922-3911F867E12B}">
      <dsp:nvSpPr>
        <dsp:cNvPr id="0" name=""/>
        <dsp:cNvSpPr/>
      </dsp:nvSpPr>
      <dsp:spPr>
        <a:xfrm rot="5400000">
          <a:off x="1899531" y="-1399150"/>
          <a:ext cx="679635" cy="348152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Какую мысль автора вы считаете главной для себя?</a:t>
          </a:r>
          <a:endParaRPr lang="ru-RU" sz="2000" kern="1200" dirty="0"/>
        </a:p>
      </dsp:txBody>
      <dsp:txXfrm rot="5400000">
        <a:off x="1899531" y="-1399150"/>
        <a:ext cx="679635" cy="3481526"/>
      </dsp:txXfrm>
    </dsp:sp>
  </dsp:spTree>
</dsp:drawing>
</file>

<file path=ppt/diagrams/drawing3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4D3C5D-F0D5-4E34-BDE0-5F2004F5F289}">
      <dsp:nvSpPr>
        <dsp:cNvPr id="0" name=""/>
        <dsp:cNvSpPr/>
      </dsp:nvSpPr>
      <dsp:spPr>
        <a:xfrm>
          <a:off x="0" y="96487"/>
          <a:ext cx="2484413" cy="2351784"/>
        </a:xfrm>
        <a:prstGeom prst="ellipse">
          <a:avLst/>
        </a:prstGeom>
        <a:solidFill>
          <a:srgbClr val="FF3300">
            <a:alpha val="49804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C114A98-C21F-4181-B2FF-B5FA969BA549}">
      <dsp:nvSpPr>
        <dsp:cNvPr id="0" name=""/>
        <dsp:cNvSpPr/>
      </dsp:nvSpPr>
      <dsp:spPr>
        <a:xfrm>
          <a:off x="360449" y="754191"/>
          <a:ext cx="2007815" cy="11048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Вернуться к слайду с вопросами</a:t>
          </a:r>
          <a:endParaRPr lang="ru-RU" sz="2000" b="1" kern="1200" dirty="0"/>
        </a:p>
      </dsp:txBody>
      <dsp:txXfrm>
        <a:off x="360449" y="754191"/>
        <a:ext cx="2007815" cy="1104852"/>
      </dsp:txXfrm>
    </dsp:sp>
  </dsp:spTree>
</dsp:drawing>
</file>

<file path=ppt/diagrams/drawing3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8A426D-9977-4338-9D9B-0507FD18E5A9}">
      <dsp:nvSpPr>
        <dsp:cNvPr id="0" name=""/>
        <dsp:cNvSpPr/>
      </dsp:nvSpPr>
      <dsp:spPr>
        <a:xfrm rot="5400000">
          <a:off x="-111935" y="373464"/>
          <a:ext cx="746239" cy="522367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 rot="5400000">
        <a:off x="-111935" y="373464"/>
        <a:ext cx="746239" cy="522367"/>
      </dsp:txXfrm>
    </dsp:sp>
    <dsp:sp modelId="{C59E55AE-89B9-49B3-A922-3911F867E12B}">
      <dsp:nvSpPr>
        <dsp:cNvPr id="0" name=""/>
        <dsp:cNvSpPr/>
      </dsp:nvSpPr>
      <dsp:spPr>
        <a:xfrm rot="5400000">
          <a:off x="1746567" y="-1229154"/>
          <a:ext cx="1008110" cy="34664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Есть ли в содержании этого текста важное для вас лично?</a:t>
          </a:r>
          <a:endParaRPr lang="ru-RU" sz="2000" kern="1200" dirty="0"/>
        </a:p>
      </dsp:txBody>
      <dsp:txXfrm rot="5400000">
        <a:off x="1746567" y="-1229154"/>
        <a:ext cx="1008110" cy="3466423"/>
      </dsp:txXfrm>
    </dsp:sp>
  </dsp:spTree>
</dsp:drawing>
</file>

<file path=ppt/diagrams/drawing3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4D3C5D-F0D5-4E34-BDE0-5F2004F5F289}">
      <dsp:nvSpPr>
        <dsp:cNvPr id="0" name=""/>
        <dsp:cNvSpPr/>
      </dsp:nvSpPr>
      <dsp:spPr>
        <a:xfrm>
          <a:off x="0" y="96487"/>
          <a:ext cx="2484413" cy="2351784"/>
        </a:xfrm>
        <a:prstGeom prst="ellipse">
          <a:avLst/>
        </a:prstGeom>
        <a:solidFill>
          <a:srgbClr val="FF3300">
            <a:alpha val="49804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C114A98-C21F-4181-B2FF-B5FA969BA549}">
      <dsp:nvSpPr>
        <dsp:cNvPr id="0" name=""/>
        <dsp:cNvSpPr/>
      </dsp:nvSpPr>
      <dsp:spPr>
        <a:xfrm>
          <a:off x="360449" y="754191"/>
          <a:ext cx="2007815" cy="11048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Вернуться к слайду с вопросами</a:t>
          </a:r>
          <a:endParaRPr lang="ru-RU" sz="2000" b="1" kern="1200" dirty="0"/>
        </a:p>
      </dsp:txBody>
      <dsp:txXfrm>
        <a:off x="360449" y="754191"/>
        <a:ext cx="2007815" cy="1104852"/>
      </dsp:txXfrm>
    </dsp:sp>
  </dsp:spTree>
</dsp:drawing>
</file>

<file path=ppt/diagrams/drawing3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71841DF-D3A5-486E-93A8-5C7C68AEBFCF}">
      <dsp:nvSpPr>
        <dsp:cNvPr id="0" name=""/>
        <dsp:cNvSpPr/>
      </dsp:nvSpPr>
      <dsp:spPr>
        <a:xfrm>
          <a:off x="-971302" y="-166409"/>
          <a:ext cx="1268923" cy="1268923"/>
        </a:xfrm>
        <a:prstGeom prst="blockArc">
          <a:avLst>
            <a:gd name="adj1" fmla="val 18900000"/>
            <a:gd name="adj2" fmla="val 2700000"/>
            <a:gd name="adj3" fmla="val 1702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E832F1-14E5-4DCC-8180-34F2138B9EAE}">
      <dsp:nvSpPr>
        <dsp:cNvPr id="0" name=""/>
        <dsp:cNvSpPr/>
      </dsp:nvSpPr>
      <dsp:spPr>
        <a:xfrm>
          <a:off x="287893" y="237737"/>
          <a:ext cx="4777745" cy="46062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71516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Monotype Corsiva" panose="03010101010201010101" pitchFamily="66" charset="0"/>
            </a:rPr>
            <a:t>«Отечества достойный сын</a:t>
          </a:r>
          <a:r>
            <a:rPr lang="ru-RU" sz="3400" kern="1200" dirty="0" smtClean="0">
              <a:latin typeface="Monotype Corsiva" panose="03010101010201010101" pitchFamily="66" charset="0"/>
            </a:rPr>
            <a:t>»</a:t>
          </a:r>
          <a:endParaRPr lang="ru-RU" kern="1200" dirty="0"/>
        </a:p>
      </dsp:txBody>
      <dsp:txXfrm>
        <a:off x="287893" y="237737"/>
        <a:ext cx="4777745" cy="460629"/>
      </dsp:txXfrm>
    </dsp:sp>
    <dsp:sp modelId="{63AC364B-2CB4-41D3-BD5C-F5487C93EC71}">
      <dsp:nvSpPr>
        <dsp:cNvPr id="0" name=""/>
        <dsp:cNvSpPr/>
      </dsp:nvSpPr>
      <dsp:spPr>
        <a:xfrm>
          <a:off x="0" y="180158"/>
          <a:ext cx="575786" cy="5757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4D3C5D-F0D5-4E34-BDE0-5F2004F5F289}">
      <dsp:nvSpPr>
        <dsp:cNvPr id="0" name=""/>
        <dsp:cNvSpPr/>
      </dsp:nvSpPr>
      <dsp:spPr>
        <a:xfrm>
          <a:off x="0" y="206901"/>
          <a:ext cx="1208633" cy="1144111"/>
        </a:xfrm>
        <a:prstGeom prst="ellipse">
          <a:avLst/>
        </a:prstGeom>
        <a:solidFill>
          <a:srgbClr val="0066FF">
            <a:alpha val="49804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C114A98-C21F-4181-B2FF-B5FA969BA549}">
      <dsp:nvSpPr>
        <dsp:cNvPr id="0" name=""/>
        <dsp:cNvSpPr/>
      </dsp:nvSpPr>
      <dsp:spPr>
        <a:xfrm>
          <a:off x="175353" y="470618"/>
          <a:ext cx="976775" cy="5374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Мое занятие</a:t>
          </a:r>
          <a:endParaRPr lang="ru-RU" sz="2000" kern="1200" dirty="0"/>
        </a:p>
      </dsp:txBody>
      <dsp:txXfrm>
        <a:off x="175353" y="470618"/>
        <a:ext cx="976775" cy="537495"/>
      </dsp:txXfrm>
    </dsp:sp>
  </dsp:spTree>
</dsp:drawing>
</file>

<file path=ppt/diagrams/drawing3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71841DF-D3A5-486E-93A8-5C7C68AEBFCF}">
      <dsp:nvSpPr>
        <dsp:cNvPr id="0" name=""/>
        <dsp:cNvSpPr/>
      </dsp:nvSpPr>
      <dsp:spPr>
        <a:xfrm>
          <a:off x="-971302" y="-166409"/>
          <a:ext cx="1268923" cy="1268923"/>
        </a:xfrm>
        <a:prstGeom prst="blockArc">
          <a:avLst>
            <a:gd name="adj1" fmla="val 18900000"/>
            <a:gd name="adj2" fmla="val 2700000"/>
            <a:gd name="adj3" fmla="val 1702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E832F1-14E5-4DCC-8180-34F2138B9EAE}">
      <dsp:nvSpPr>
        <dsp:cNvPr id="0" name=""/>
        <dsp:cNvSpPr/>
      </dsp:nvSpPr>
      <dsp:spPr>
        <a:xfrm>
          <a:off x="287893" y="237737"/>
          <a:ext cx="4777745" cy="46062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71516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Monotype Corsiva" panose="03010101010201010101" pitchFamily="66" charset="0"/>
            </a:rPr>
            <a:t>«Отечества достойный сын</a:t>
          </a:r>
          <a:r>
            <a:rPr lang="ru-RU" sz="3400" kern="1200" dirty="0" smtClean="0">
              <a:latin typeface="Monotype Corsiva" panose="03010101010201010101" pitchFamily="66" charset="0"/>
            </a:rPr>
            <a:t>»</a:t>
          </a:r>
          <a:endParaRPr lang="ru-RU" kern="1200" dirty="0"/>
        </a:p>
      </dsp:txBody>
      <dsp:txXfrm>
        <a:off x="287893" y="237737"/>
        <a:ext cx="4777745" cy="460629"/>
      </dsp:txXfrm>
    </dsp:sp>
    <dsp:sp modelId="{63AC364B-2CB4-41D3-BD5C-F5487C93EC71}">
      <dsp:nvSpPr>
        <dsp:cNvPr id="0" name=""/>
        <dsp:cNvSpPr/>
      </dsp:nvSpPr>
      <dsp:spPr>
        <a:xfrm>
          <a:off x="0" y="180158"/>
          <a:ext cx="575786" cy="5757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4D3C5D-F0D5-4E34-BDE0-5F2004F5F289}">
      <dsp:nvSpPr>
        <dsp:cNvPr id="0" name=""/>
        <dsp:cNvSpPr/>
      </dsp:nvSpPr>
      <dsp:spPr>
        <a:xfrm>
          <a:off x="0" y="17014"/>
          <a:ext cx="1611511" cy="1525481"/>
        </a:xfrm>
        <a:prstGeom prst="ellipse">
          <a:avLst/>
        </a:prstGeom>
        <a:solidFill>
          <a:srgbClr val="FF3300">
            <a:alpha val="49804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C114A98-C21F-4181-B2FF-B5FA969BA549}">
      <dsp:nvSpPr>
        <dsp:cNvPr id="0" name=""/>
        <dsp:cNvSpPr/>
      </dsp:nvSpPr>
      <dsp:spPr>
        <a:xfrm>
          <a:off x="233804" y="466418"/>
          <a:ext cx="1302366" cy="7166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Вернуться к слайду</a:t>
          </a:r>
          <a:endParaRPr lang="ru-RU" sz="2000" kern="1200" dirty="0"/>
        </a:p>
      </dsp:txBody>
      <dsp:txXfrm>
        <a:off x="233804" y="466418"/>
        <a:ext cx="1302366" cy="716661"/>
      </dsp:txXfrm>
    </dsp:sp>
  </dsp:spTree>
</dsp:drawing>
</file>

<file path=ppt/diagrams/drawing3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4D3C5D-F0D5-4E34-BDE0-5F2004F5F289}">
      <dsp:nvSpPr>
        <dsp:cNvPr id="0" name=""/>
        <dsp:cNvSpPr/>
      </dsp:nvSpPr>
      <dsp:spPr>
        <a:xfrm>
          <a:off x="0" y="126093"/>
          <a:ext cx="1366361" cy="1293418"/>
        </a:xfrm>
        <a:prstGeom prst="ellipse">
          <a:avLst/>
        </a:prstGeom>
        <a:solidFill>
          <a:srgbClr val="0066FF">
            <a:alpha val="49804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C114A98-C21F-4181-B2FF-B5FA969BA549}">
      <dsp:nvSpPr>
        <dsp:cNvPr id="0" name=""/>
        <dsp:cNvSpPr/>
      </dsp:nvSpPr>
      <dsp:spPr>
        <a:xfrm>
          <a:off x="198237" y="451298"/>
          <a:ext cx="1104245" cy="6076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 smtClean="0"/>
            <a:t>Выход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 smtClean="0"/>
            <a:t> на опрос</a:t>
          </a:r>
          <a:endParaRPr lang="ru-RU" sz="2000" b="1" kern="1200" dirty="0"/>
        </a:p>
      </dsp:txBody>
      <dsp:txXfrm>
        <a:off x="198237" y="451298"/>
        <a:ext cx="1104245" cy="607639"/>
      </dsp:txXfrm>
    </dsp:sp>
  </dsp:spTree>
</dsp:drawing>
</file>

<file path=ppt/diagrams/drawing3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71841DF-D3A5-486E-93A8-5C7C68AEBFCF}">
      <dsp:nvSpPr>
        <dsp:cNvPr id="0" name=""/>
        <dsp:cNvSpPr/>
      </dsp:nvSpPr>
      <dsp:spPr>
        <a:xfrm>
          <a:off x="-1689068" y="-360033"/>
          <a:ext cx="2616681" cy="2616681"/>
        </a:xfrm>
        <a:prstGeom prst="blockArc">
          <a:avLst>
            <a:gd name="adj1" fmla="val 18900000"/>
            <a:gd name="adj2" fmla="val 2700000"/>
            <a:gd name="adj3" fmla="val 825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E832F1-14E5-4DCC-8180-34F2138B9EAE}">
      <dsp:nvSpPr>
        <dsp:cNvPr id="0" name=""/>
        <dsp:cNvSpPr/>
      </dsp:nvSpPr>
      <dsp:spPr>
        <a:xfrm>
          <a:off x="1434470" y="192220"/>
          <a:ext cx="4542193" cy="1746679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9501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n w="12700" cap="flat" cmpd="sng" algn="ctr">
                <a:noFill/>
                <a:prstDash val="solid"/>
                <a:round/>
              </a:ln>
              <a:solidFill>
                <a:schemeClr val="tx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rPr>
            <a:t>Удалось ли нам создать портрет Гражданина, достойного памяти и идеалов Д.С. Лихачева?</a:t>
          </a:r>
          <a:endParaRPr lang="ru-RU" kern="1200" dirty="0">
            <a:solidFill>
              <a:schemeClr val="tx1"/>
            </a:solidFill>
          </a:endParaRPr>
        </a:p>
      </dsp:txBody>
      <dsp:txXfrm>
        <a:off x="1434470" y="192220"/>
        <a:ext cx="4542193" cy="1746679"/>
      </dsp:txXfrm>
    </dsp:sp>
    <dsp:sp modelId="{63AC364B-2CB4-41D3-BD5C-F5487C93EC71}">
      <dsp:nvSpPr>
        <dsp:cNvPr id="0" name=""/>
        <dsp:cNvSpPr/>
      </dsp:nvSpPr>
      <dsp:spPr>
        <a:xfrm>
          <a:off x="557818" y="144016"/>
          <a:ext cx="1620674" cy="1650866"/>
        </a:xfrm>
        <a:prstGeom prst="ellipse">
          <a:avLst/>
        </a:prstGeom>
        <a:blipFill dpi="0" rotWithShape="1">
          <a:blip xmlns:r="http://schemas.openxmlformats.org/officeDocument/2006/relationships" r:embed="rId1" cstate="print">
            <a:extLst>
              <a:ext uri="{BEBA8EAE-BF5A-486C-A8C5-ECC9F3942E4B}">
                <a14:imgProps xmlns:a14="http://schemas.microsoft.com/office/drawing/2010/main" xmlns="">
                  <a14:imgLayer r:embed="rId2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4D3C5D-F0D5-4E34-BDE0-5F2004F5F289}">
      <dsp:nvSpPr>
        <dsp:cNvPr id="0" name=""/>
        <dsp:cNvSpPr/>
      </dsp:nvSpPr>
      <dsp:spPr>
        <a:xfrm>
          <a:off x="0" y="206901"/>
          <a:ext cx="1208633" cy="1144111"/>
        </a:xfrm>
        <a:prstGeom prst="ellipse">
          <a:avLst/>
        </a:prstGeom>
        <a:solidFill>
          <a:srgbClr val="0066FF">
            <a:alpha val="49804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C114A98-C21F-4181-B2FF-B5FA969BA549}">
      <dsp:nvSpPr>
        <dsp:cNvPr id="0" name=""/>
        <dsp:cNvSpPr/>
      </dsp:nvSpPr>
      <dsp:spPr>
        <a:xfrm>
          <a:off x="175353" y="470618"/>
          <a:ext cx="976775" cy="5374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Мое занятие</a:t>
          </a:r>
          <a:endParaRPr lang="ru-RU" sz="2000" kern="1200" dirty="0"/>
        </a:p>
      </dsp:txBody>
      <dsp:txXfrm>
        <a:off x="175353" y="470618"/>
        <a:ext cx="976775" cy="537495"/>
      </dsp:txXfrm>
    </dsp:sp>
  </dsp:spTree>
</dsp:drawing>
</file>

<file path=ppt/diagrams/drawing4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4D3C5D-F0D5-4E34-BDE0-5F2004F5F289}">
      <dsp:nvSpPr>
        <dsp:cNvPr id="0" name=""/>
        <dsp:cNvSpPr/>
      </dsp:nvSpPr>
      <dsp:spPr>
        <a:xfrm>
          <a:off x="0" y="174969"/>
          <a:ext cx="1514792" cy="1433926"/>
        </a:xfrm>
        <a:prstGeom prst="ellipse">
          <a:avLst/>
        </a:prstGeom>
        <a:solidFill>
          <a:srgbClr val="0066FF">
            <a:alpha val="49804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C114A98-C21F-4181-B2FF-B5FA969BA549}">
      <dsp:nvSpPr>
        <dsp:cNvPr id="0" name=""/>
        <dsp:cNvSpPr/>
      </dsp:nvSpPr>
      <dsp:spPr>
        <a:xfrm>
          <a:off x="219772" y="517913"/>
          <a:ext cx="1224201" cy="673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Мое занятие</a:t>
          </a:r>
          <a:endParaRPr lang="ru-RU" sz="2000" kern="1200" dirty="0"/>
        </a:p>
      </dsp:txBody>
      <dsp:txXfrm>
        <a:off x="219772" y="517913"/>
        <a:ext cx="1224201" cy="673648"/>
      </dsp:txXfrm>
    </dsp:sp>
  </dsp:spTree>
</dsp:drawing>
</file>

<file path=ppt/diagrams/drawing4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4D3C5D-F0D5-4E34-BDE0-5F2004F5F289}">
      <dsp:nvSpPr>
        <dsp:cNvPr id="0" name=""/>
        <dsp:cNvSpPr/>
      </dsp:nvSpPr>
      <dsp:spPr>
        <a:xfrm>
          <a:off x="0" y="185254"/>
          <a:ext cx="1441582" cy="1364624"/>
        </a:xfrm>
        <a:prstGeom prst="ellipse">
          <a:avLst/>
        </a:prstGeom>
        <a:solidFill>
          <a:srgbClr val="0066FF">
            <a:alpha val="49804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C114A98-C21F-4181-B2FF-B5FA969BA549}">
      <dsp:nvSpPr>
        <dsp:cNvPr id="0" name=""/>
        <dsp:cNvSpPr/>
      </dsp:nvSpPr>
      <dsp:spPr>
        <a:xfrm>
          <a:off x="209150" y="502253"/>
          <a:ext cx="1165036" cy="6410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Мое занятие</a:t>
          </a:r>
          <a:endParaRPr lang="ru-RU" sz="2000" kern="1200" dirty="0"/>
        </a:p>
      </dsp:txBody>
      <dsp:txXfrm>
        <a:off x="209150" y="502253"/>
        <a:ext cx="1165036" cy="6410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3FF5A5-BA8A-4D37-B6A2-7A6C29AA1648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CCB48F-43BC-42E8-8686-876E0ECBF8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12684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12" Type="http://schemas.microsoft.com/office/2007/relationships/hdphoto" Target="../media/hdphoto4.wdp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6" Type="http://schemas.microsoft.com/office/2007/relationships/media" Target="../media/media1.mp3"/><Relationship Id="rId1" Type="http://schemas.openxmlformats.org/officeDocument/2006/relationships/audio" Target="../media/media1.mp3"/><Relationship Id="rId6" Type="http://schemas.openxmlformats.org/officeDocument/2006/relationships/image" Target="../media/image2.png"/><Relationship Id="rId11" Type="http://schemas.openxmlformats.org/officeDocument/2006/relationships/image" Target="../media/image5.jpeg"/><Relationship Id="rId5" Type="http://schemas.microsoft.com/office/2007/relationships/hdphoto" Target="../media/hdphoto1.wdp"/><Relationship Id="rId15" Type="http://schemas.microsoft.com/office/2007/relationships/hdphoto" Target="../media/hdphoto5.wdp"/><Relationship Id="rId10" Type="http://schemas.microsoft.com/office/2007/relationships/hdphoto" Target="../media/hdphoto3.wdp"/><Relationship Id="rId9" Type="http://schemas.openxmlformats.org/officeDocument/2006/relationships/image" Target="../media/image4.png"/><Relationship Id="rId1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image" Target="../media/image15.jpeg"/><Relationship Id="rId5" Type="http://schemas.openxmlformats.org/officeDocument/2006/relationships/image" Target="../media/image10.png"/><Relationship Id="rId15" Type="http://schemas.openxmlformats.org/officeDocument/2006/relationships/image" Target="../media/image18.jpeg"/><Relationship Id="rId10" Type="http://schemas.openxmlformats.org/officeDocument/2006/relationships/image" Target="../media/image14.jpeg"/><Relationship Id="rId4" Type="http://schemas.openxmlformats.org/officeDocument/2006/relationships/image" Target="../media/image2.png"/><Relationship Id="rId9" Type="http://schemas.openxmlformats.org/officeDocument/2006/relationships/image" Target="../media/image13.jpeg"/><Relationship Id="rId14" Type="http://schemas.microsoft.com/office/2007/relationships/hdphoto" Target="../media/hdphoto6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microsoft.com/office/2007/relationships/diagramDrawing" Target="../diagrams/drawing1.xml"/><Relationship Id="rId3" Type="http://schemas.microsoft.com/office/2007/relationships/hdphoto" Target="../media/hdphoto1.wdp"/><Relationship Id="rId21" Type="http://schemas.openxmlformats.org/officeDocument/2006/relationships/image" Target="../media/image23.png"/><Relationship Id="rId12" Type="http://schemas.openxmlformats.org/officeDocument/2006/relationships/diagramColors" Target="../diagrams/colors1.xml"/><Relationship Id="rId17" Type="http://schemas.openxmlformats.org/officeDocument/2006/relationships/image" Target="../media/image22.png"/><Relationship Id="rId2" Type="http://schemas.openxmlformats.org/officeDocument/2006/relationships/image" Target="../media/image9.jpeg"/><Relationship Id="rId16" Type="http://schemas.openxmlformats.org/officeDocument/2006/relationships/image" Target="../media/image21.jpeg"/><Relationship Id="rId20" Type="http://schemas.microsoft.com/office/2007/relationships/hdphoto" Target="../media/hdphoto9.wdp"/><Relationship Id="rId1" Type="http://schemas.openxmlformats.org/officeDocument/2006/relationships/slideLayout" Target="../slideLayouts/slideLayout1.xml"/><Relationship Id="rId11" Type="http://schemas.openxmlformats.org/officeDocument/2006/relationships/diagramQuickStyle" Target="../diagrams/quickStyle1.xml"/><Relationship Id="rId6" Type="http://schemas.microsoft.com/office/2007/relationships/hdphoto" Target="../media/hdphoto3.wdp"/><Relationship Id="rId5" Type="http://schemas.openxmlformats.org/officeDocument/2006/relationships/image" Target="../media/image19.png"/><Relationship Id="rId15" Type="http://schemas.openxmlformats.org/officeDocument/2006/relationships/image" Target="../media/image20.png"/><Relationship Id="rId23" Type="http://schemas.microsoft.com/office/2007/relationships/hdphoto" Target="../media/hdphoto3.wdp"/><Relationship Id="rId10" Type="http://schemas.openxmlformats.org/officeDocument/2006/relationships/diagramLayout" Target="../diagrams/layout1.xml"/><Relationship Id="rId4" Type="http://schemas.openxmlformats.org/officeDocument/2006/relationships/image" Target="../media/image2.png"/><Relationship Id="rId9" Type="http://schemas.openxmlformats.org/officeDocument/2006/relationships/diagramData" Target="../diagrams/data1.xml"/><Relationship Id="rId14" Type="http://schemas.openxmlformats.org/officeDocument/2006/relationships/hyperlink" Target="https://vk.com/wall-216395138_12" TargetMode="External"/><Relationship Id="rId22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8.png"/><Relationship Id="rId18" Type="http://schemas.openxmlformats.org/officeDocument/2006/relationships/diagramData" Target="../diagrams/data2.xml"/><Relationship Id="rId26" Type="http://schemas.openxmlformats.org/officeDocument/2006/relationships/diagramData" Target="../diagrams/data3.xml"/><Relationship Id="rId39" Type="http://schemas.openxmlformats.org/officeDocument/2006/relationships/diagramQuickStyle" Target="../diagrams/quickStyle5.xml"/><Relationship Id="rId3" Type="http://schemas.microsoft.com/office/2007/relationships/hdphoto" Target="../media/hdphoto1.wdp"/><Relationship Id="rId21" Type="http://schemas.openxmlformats.org/officeDocument/2006/relationships/diagramColors" Target="../diagrams/colors2.xml"/><Relationship Id="rId34" Type="http://schemas.openxmlformats.org/officeDocument/2006/relationships/diagramQuickStyle" Target="../diagrams/quickStyle4.xml"/><Relationship Id="rId42" Type="http://schemas.openxmlformats.org/officeDocument/2006/relationships/image" Target="../media/image33.gif"/><Relationship Id="rId7" Type="http://schemas.openxmlformats.org/officeDocument/2006/relationships/image" Target="../media/image24.gif"/><Relationship Id="rId12" Type="http://schemas.openxmlformats.org/officeDocument/2006/relationships/image" Target="../media/image27.png"/><Relationship Id="rId17" Type="http://schemas.openxmlformats.org/officeDocument/2006/relationships/image" Target="../media/image31.jpeg"/><Relationship Id="rId25" Type="http://schemas.openxmlformats.org/officeDocument/2006/relationships/hyperlink" Target="https://vk.com/wall-216395138_17" TargetMode="External"/><Relationship Id="rId33" Type="http://schemas.openxmlformats.org/officeDocument/2006/relationships/diagramLayout" Target="../diagrams/layout4.xml"/><Relationship Id="rId38" Type="http://schemas.openxmlformats.org/officeDocument/2006/relationships/diagramLayout" Target="../diagrams/layout5.xml"/><Relationship Id="rId2" Type="http://schemas.openxmlformats.org/officeDocument/2006/relationships/image" Target="../media/image9.jpeg"/><Relationship Id="rId16" Type="http://schemas.openxmlformats.org/officeDocument/2006/relationships/image" Target="../media/image30.jpeg"/><Relationship Id="rId20" Type="http://schemas.openxmlformats.org/officeDocument/2006/relationships/diagramQuickStyle" Target="../diagrams/quickStyle2.xml"/><Relationship Id="rId29" Type="http://schemas.openxmlformats.org/officeDocument/2006/relationships/diagramColors" Target="../diagrams/colors3.xml"/><Relationship Id="rId41" Type="http://schemas.microsoft.com/office/2007/relationships/diagramDrawing" Target="../diagrams/drawing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microsoft.com/office/2007/relationships/hdphoto" Target="../media/hdphoto10.wdp"/><Relationship Id="rId24" Type="http://schemas.microsoft.com/office/2007/relationships/hdphoto" Target="../media/hdphoto12.wdp"/><Relationship Id="rId32" Type="http://schemas.openxmlformats.org/officeDocument/2006/relationships/diagramData" Target="../diagrams/data4.xml"/><Relationship Id="rId37" Type="http://schemas.openxmlformats.org/officeDocument/2006/relationships/diagramData" Target="../diagrams/data5.xml"/><Relationship Id="rId40" Type="http://schemas.openxmlformats.org/officeDocument/2006/relationships/diagramColors" Target="../diagrams/colors5.xml"/><Relationship Id="rId5" Type="http://schemas.openxmlformats.org/officeDocument/2006/relationships/image" Target="../media/image10.png"/><Relationship Id="rId15" Type="http://schemas.openxmlformats.org/officeDocument/2006/relationships/image" Target="../media/image29.jpeg"/><Relationship Id="rId23" Type="http://schemas.openxmlformats.org/officeDocument/2006/relationships/image" Target="../media/image32.png"/><Relationship Id="rId28" Type="http://schemas.openxmlformats.org/officeDocument/2006/relationships/diagramQuickStyle" Target="../diagrams/quickStyle3.xml"/><Relationship Id="rId36" Type="http://schemas.microsoft.com/office/2007/relationships/diagramDrawing" Target="../diagrams/drawing4.xml"/><Relationship Id="rId10" Type="http://schemas.openxmlformats.org/officeDocument/2006/relationships/image" Target="../media/image26.png"/><Relationship Id="rId19" Type="http://schemas.openxmlformats.org/officeDocument/2006/relationships/diagramLayout" Target="../diagrams/layout2.xml"/><Relationship Id="rId31" Type="http://schemas.openxmlformats.org/officeDocument/2006/relationships/image" Target="../media/image20.png"/><Relationship Id="rId4" Type="http://schemas.openxmlformats.org/officeDocument/2006/relationships/image" Target="../media/image2.png"/><Relationship Id="rId9" Type="http://schemas.microsoft.com/office/2007/relationships/hdphoto" Target="../media/hdphoto8.wdp"/><Relationship Id="rId14" Type="http://schemas.microsoft.com/office/2007/relationships/hdphoto" Target="../media/hdphoto11.wdp"/><Relationship Id="rId22" Type="http://schemas.microsoft.com/office/2007/relationships/diagramDrawing" Target="../diagrams/drawing2.xml"/><Relationship Id="rId27" Type="http://schemas.openxmlformats.org/officeDocument/2006/relationships/diagramLayout" Target="../diagrams/layout3.xml"/><Relationship Id="rId30" Type="http://schemas.microsoft.com/office/2007/relationships/diagramDrawing" Target="../diagrams/drawing3.xml"/><Relationship Id="rId35" Type="http://schemas.openxmlformats.org/officeDocument/2006/relationships/diagramColors" Target="../diagrams/colors4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37.png"/><Relationship Id="rId18" Type="http://schemas.openxmlformats.org/officeDocument/2006/relationships/diagramColors" Target="../diagrams/colors6.xml"/><Relationship Id="rId26" Type="http://schemas.microsoft.com/office/2007/relationships/hdphoto" Target="../media/hdphoto15.wdp"/><Relationship Id="rId3" Type="http://schemas.openxmlformats.org/officeDocument/2006/relationships/image" Target="../media/image9.jpeg"/><Relationship Id="rId21" Type="http://schemas.openxmlformats.org/officeDocument/2006/relationships/image" Target="../media/image20.png"/><Relationship Id="rId7" Type="http://schemas.openxmlformats.org/officeDocument/2006/relationships/image" Target="../media/image10.png"/><Relationship Id="rId12" Type="http://schemas.openxmlformats.org/officeDocument/2006/relationships/image" Target="../media/image36.jpeg"/><Relationship Id="rId17" Type="http://schemas.openxmlformats.org/officeDocument/2006/relationships/diagramQuickStyle" Target="../diagrams/quickStyle6.xml"/><Relationship Id="rId25" Type="http://schemas.openxmlformats.org/officeDocument/2006/relationships/image" Target="../media/image40.png"/><Relationship Id="rId2" Type="http://schemas.openxmlformats.org/officeDocument/2006/relationships/slideLayout" Target="../slideLayouts/slideLayout1.xml"/><Relationship Id="rId16" Type="http://schemas.openxmlformats.org/officeDocument/2006/relationships/diagramLayout" Target="../diagrams/layout6.xml"/><Relationship Id="rId20" Type="http://schemas.openxmlformats.org/officeDocument/2006/relationships/hyperlink" Target="https://vk.com/wall-216395138_13" TargetMode="External"/><Relationship Id="rId1" Type="http://schemas.openxmlformats.org/officeDocument/2006/relationships/video" Target="../media/media2.avi"/><Relationship Id="rId6" Type="http://schemas.openxmlformats.org/officeDocument/2006/relationships/image" Target="../media/image2.png"/><Relationship Id="rId11" Type="http://schemas.microsoft.com/office/2007/relationships/hdphoto" Target="../media/hdphoto13.wdp"/><Relationship Id="rId24" Type="http://schemas.openxmlformats.org/officeDocument/2006/relationships/image" Target="../media/image39.png"/><Relationship Id="rId5" Type="http://schemas.microsoft.com/office/2007/relationships/hdphoto" Target="../media/hdphoto1.wdp"/><Relationship Id="rId15" Type="http://schemas.openxmlformats.org/officeDocument/2006/relationships/diagramData" Target="../diagrams/data6.xml"/><Relationship Id="rId23" Type="http://schemas.microsoft.com/office/2007/relationships/media" Target="../media/media2.avi"/><Relationship Id="rId10" Type="http://schemas.openxmlformats.org/officeDocument/2006/relationships/image" Target="../media/image35.png"/><Relationship Id="rId19" Type="http://schemas.microsoft.com/office/2007/relationships/diagramDrawing" Target="../diagrams/drawing6.xml"/><Relationship Id="rId9" Type="http://schemas.openxmlformats.org/officeDocument/2006/relationships/image" Target="../media/image34.jpeg"/><Relationship Id="rId14" Type="http://schemas.microsoft.com/office/2007/relationships/hdphoto" Target="../media/hdphoto14.wdp"/><Relationship Id="rId22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diagramLayout" Target="../diagrams/layout7.xml"/><Relationship Id="rId18" Type="http://schemas.openxmlformats.org/officeDocument/2006/relationships/hyperlink" Target="https://vk.com/wall-216395138_15" TargetMode="External"/><Relationship Id="rId26" Type="http://schemas.openxmlformats.org/officeDocument/2006/relationships/diagramLayout" Target="../diagrams/layout9.xml"/><Relationship Id="rId39" Type="http://schemas.openxmlformats.org/officeDocument/2006/relationships/diagramColors" Target="../diagrams/colors11.xml"/><Relationship Id="rId3" Type="http://schemas.microsoft.com/office/2007/relationships/hdphoto" Target="../media/hdphoto1.wdp"/><Relationship Id="rId21" Type="http://schemas.openxmlformats.org/officeDocument/2006/relationships/diagramQuickStyle" Target="../diagrams/quickStyle8.xml"/><Relationship Id="rId34" Type="http://schemas.openxmlformats.org/officeDocument/2006/relationships/diagramColors" Target="../diagrams/colors10.xml"/><Relationship Id="rId42" Type="http://schemas.openxmlformats.org/officeDocument/2006/relationships/diagramLayout" Target="../diagrams/layout12.xml"/><Relationship Id="rId7" Type="http://schemas.openxmlformats.org/officeDocument/2006/relationships/image" Target="../media/image41.png"/><Relationship Id="rId12" Type="http://schemas.openxmlformats.org/officeDocument/2006/relationships/diagramData" Target="../diagrams/data7.xml"/><Relationship Id="rId17" Type="http://schemas.openxmlformats.org/officeDocument/2006/relationships/image" Target="../media/image43.png"/><Relationship Id="rId25" Type="http://schemas.openxmlformats.org/officeDocument/2006/relationships/diagramData" Target="../diagrams/data9.xml"/><Relationship Id="rId33" Type="http://schemas.openxmlformats.org/officeDocument/2006/relationships/diagramQuickStyle" Target="../diagrams/quickStyle10.xml"/><Relationship Id="rId38" Type="http://schemas.openxmlformats.org/officeDocument/2006/relationships/diagramQuickStyle" Target="../diagrams/quickStyle11.xml"/><Relationship Id="rId2" Type="http://schemas.openxmlformats.org/officeDocument/2006/relationships/image" Target="../media/image9.jpeg"/><Relationship Id="rId16" Type="http://schemas.microsoft.com/office/2007/relationships/diagramDrawing" Target="../diagrams/drawing7.xml"/><Relationship Id="rId20" Type="http://schemas.openxmlformats.org/officeDocument/2006/relationships/diagramLayout" Target="../diagrams/layout8.xml"/><Relationship Id="rId29" Type="http://schemas.microsoft.com/office/2007/relationships/diagramDrawing" Target="../diagrams/drawing9.xml"/><Relationship Id="rId41" Type="http://schemas.openxmlformats.org/officeDocument/2006/relationships/diagramData" Target="../diagrams/data1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hyperlink" Target="https://vk.com/wall-216395138_14" TargetMode="External"/><Relationship Id="rId24" Type="http://schemas.openxmlformats.org/officeDocument/2006/relationships/hyperlink" Target="https://vk.com/wall-216395138_16" TargetMode="External"/><Relationship Id="rId32" Type="http://schemas.openxmlformats.org/officeDocument/2006/relationships/diagramLayout" Target="../diagrams/layout10.xml"/><Relationship Id="rId37" Type="http://schemas.openxmlformats.org/officeDocument/2006/relationships/diagramLayout" Target="../diagrams/layout11.xml"/><Relationship Id="rId40" Type="http://schemas.microsoft.com/office/2007/relationships/diagramDrawing" Target="../diagrams/drawing11.xml"/><Relationship Id="rId45" Type="http://schemas.microsoft.com/office/2007/relationships/diagramDrawing" Target="../diagrams/drawing12.xml"/><Relationship Id="rId5" Type="http://schemas.openxmlformats.org/officeDocument/2006/relationships/image" Target="../media/image10.png"/><Relationship Id="rId15" Type="http://schemas.openxmlformats.org/officeDocument/2006/relationships/diagramColors" Target="../diagrams/colors7.xml"/><Relationship Id="rId23" Type="http://schemas.microsoft.com/office/2007/relationships/diagramDrawing" Target="../diagrams/drawing8.xml"/><Relationship Id="rId28" Type="http://schemas.openxmlformats.org/officeDocument/2006/relationships/diagramColors" Target="../diagrams/colors9.xml"/><Relationship Id="rId36" Type="http://schemas.openxmlformats.org/officeDocument/2006/relationships/diagramData" Target="../diagrams/data11.xml"/><Relationship Id="rId10" Type="http://schemas.microsoft.com/office/2007/relationships/hdphoto" Target="../media/hdphoto16.wdp"/><Relationship Id="rId19" Type="http://schemas.openxmlformats.org/officeDocument/2006/relationships/diagramData" Target="../diagrams/data8.xml"/><Relationship Id="rId31" Type="http://schemas.openxmlformats.org/officeDocument/2006/relationships/diagramData" Target="../diagrams/data10.xml"/><Relationship Id="rId44" Type="http://schemas.openxmlformats.org/officeDocument/2006/relationships/diagramColors" Target="../diagrams/colors12.xml"/><Relationship Id="rId4" Type="http://schemas.openxmlformats.org/officeDocument/2006/relationships/image" Target="../media/image2.png"/><Relationship Id="rId9" Type="http://schemas.openxmlformats.org/officeDocument/2006/relationships/image" Target="../media/image42.jpeg"/><Relationship Id="rId14" Type="http://schemas.openxmlformats.org/officeDocument/2006/relationships/diagramQuickStyle" Target="../diagrams/quickStyle7.xml"/><Relationship Id="rId22" Type="http://schemas.openxmlformats.org/officeDocument/2006/relationships/diagramColors" Target="../diagrams/colors8.xml"/><Relationship Id="rId27" Type="http://schemas.openxmlformats.org/officeDocument/2006/relationships/diagramQuickStyle" Target="../diagrams/quickStyle9.xml"/><Relationship Id="rId30" Type="http://schemas.openxmlformats.org/officeDocument/2006/relationships/image" Target="../media/image20.png"/><Relationship Id="rId35" Type="http://schemas.microsoft.com/office/2007/relationships/diagramDrawing" Target="../diagrams/drawing10.xml"/><Relationship Id="rId43" Type="http://schemas.openxmlformats.org/officeDocument/2006/relationships/diagramQuickStyle" Target="../diagrams/quickStyle12.xml"/></Relationships>
</file>

<file path=ppt/slides/_rels/slide7.xml.rels><?xml version="1.0" encoding="UTF-8" standalone="yes"?>
<Relationships xmlns="http://schemas.openxmlformats.org/package/2006/relationships"><Relationship Id="rId13" Type="http://schemas.microsoft.com/office/2007/relationships/diagramDrawing" Target="../diagrams/drawing13.xml"/><Relationship Id="rId18" Type="http://schemas.microsoft.com/office/2007/relationships/diagramDrawing" Target="../diagrams/drawing14.xml"/><Relationship Id="rId26" Type="http://schemas.openxmlformats.org/officeDocument/2006/relationships/diagramQuickStyle" Target="../diagrams/quickStyle16.xml"/><Relationship Id="rId39" Type="http://schemas.microsoft.com/office/2007/relationships/diagramDrawing" Target="../diagrams/drawing18.xml"/><Relationship Id="rId21" Type="http://schemas.openxmlformats.org/officeDocument/2006/relationships/diagramQuickStyle" Target="../diagrams/quickStyle15.xml"/><Relationship Id="rId34" Type="http://schemas.openxmlformats.org/officeDocument/2006/relationships/slide" Target="slide8.xml"/><Relationship Id="rId42" Type="http://schemas.openxmlformats.org/officeDocument/2006/relationships/diagramData" Target="../diagrams/data19.xml"/><Relationship Id="rId47" Type="http://schemas.openxmlformats.org/officeDocument/2006/relationships/slide" Target="slide10.xml"/><Relationship Id="rId50" Type="http://schemas.openxmlformats.org/officeDocument/2006/relationships/diagramQuickStyle" Target="../diagrams/quickStyle20.xml"/><Relationship Id="rId55" Type="http://schemas.openxmlformats.org/officeDocument/2006/relationships/diagramLayout" Target="../diagrams/layout21.xml"/><Relationship Id="rId63" Type="http://schemas.openxmlformats.org/officeDocument/2006/relationships/diagramColors" Target="../diagrams/colors22.xml"/><Relationship Id="rId7" Type="http://schemas.openxmlformats.org/officeDocument/2006/relationships/image" Target="../media/image41.png"/><Relationship Id="rId2" Type="http://schemas.openxmlformats.org/officeDocument/2006/relationships/image" Target="../media/image9.jpeg"/><Relationship Id="rId16" Type="http://schemas.openxmlformats.org/officeDocument/2006/relationships/diagramQuickStyle" Target="../diagrams/quickStyle14.xml"/><Relationship Id="rId20" Type="http://schemas.openxmlformats.org/officeDocument/2006/relationships/diagramLayout" Target="../diagrams/layout15.xml"/><Relationship Id="rId29" Type="http://schemas.openxmlformats.org/officeDocument/2006/relationships/diagramData" Target="../diagrams/data17.xml"/><Relationship Id="rId41" Type="http://schemas.openxmlformats.org/officeDocument/2006/relationships/slide" Target="slide9.xml"/><Relationship Id="rId54" Type="http://schemas.openxmlformats.org/officeDocument/2006/relationships/diagramData" Target="../diagrams/data21.xml"/><Relationship Id="rId62" Type="http://schemas.openxmlformats.org/officeDocument/2006/relationships/diagramQuickStyle" Target="../diagrams/quickStyle2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diagramQuickStyle" Target="../diagrams/quickStyle13.xml"/><Relationship Id="rId24" Type="http://schemas.openxmlformats.org/officeDocument/2006/relationships/diagramData" Target="../diagrams/data16.xml"/><Relationship Id="rId32" Type="http://schemas.openxmlformats.org/officeDocument/2006/relationships/diagramColors" Target="../diagrams/colors17.xml"/><Relationship Id="rId37" Type="http://schemas.openxmlformats.org/officeDocument/2006/relationships/diagramQuickStyle" Target="../diagrams/quickStyle18.xml"/><Relationship Id="rId40" Type="http://schemas.openxmlformats.org/officeDocument/2006/relationships/image" Target="../media/image20.png"/><Relationship Id="rId45" Type="http://schemas.openxmlformats.org/officeDocument/2006/relationships/diagramColors" Target="../diagrams/colors19.xml"/><Relationship Id="rId53" Type="http://schemas.openxmlformats.org/officeDocument/2006/relationships/slide" Target="slide11.xml"/><Relationship Id="rId58" Type="http://schemas.microsoft.com/office/2007/relationships/diagramDrawing" Target="../diagrams/drawing21.xml"/><Relationship Id="rId5" Type="http://schemas.openxmlformats.org/officeDocument/2006/relationships/image" Target="../media/image10.png"/><Relationship Id="rId15" Type="http://schemas.openxmlformats.org/officeDocument/2006/relationships/diagramLayout" Target="../diagrams/layout14.xml"/><Relationship Id="rId23" Type="http://schemas.microsoft.com/office/2007/relationships/diagramDrawing" Target="../diagrams/drawing15.xml"/><Relationship Id="rId28" Type="http://schemas.microsoft.com/office/2007/relationships/diagramDrawing" Target="../diagrams/drawing16.xml"/><Relationship Id="rId36" Type="http://schemas.openxmlformats.org/officeDocument/2006/relationships/diagramLayout" Target="../diagrams/layout18.xml"/><Relationship Id="rId49" Type="http://schemas.openxmlformats.org/officeDocument/2006/relationships/diagramLayout" Target="../diagrams/layout20.xml"/><Relationship Id="rId57" Type="http://schemas.openxmlformats.org/officeDocument/2006/relationships/diagramColors" Target="../diagrams/colors21.xml"/><Relationship Id="rId61" Type="http://schemas.openxmlformats.org/officeDocument/2006/relationships/diagramLayout" Target="../diagrams/layout22.xml"/><Relationship Id="rId10" Type="http://schemas.openxmlformats.org/officeDocument/2006/relationships/diagramLayout" Target="../diagrams/layout13.xml"/><Relationship Id="rId19" Type="http://schemas.openxmlformats.org/officeDocument/2006/relationships/diagramData" Target="../diagrams/data15.xml"/><Relationship Id="rId31" Type="http://schemas.openxmlformats.org/officeDocument/2006/relationships/diagramQuickStyle" Target="../diagrams/quickStyle17.xml"/><Relationship Id="rId44" Type="http://schemas.openxmlformats.org/officeDocument/2006/relationships/diagramQuickStyle" Target="../diagrams/quickStyle19.xml"/><Relationship Id="rId52" Type="http://schemas.microsoft.com/office/2007/relationships/diagramDrawing" Target="../diagrams/drawing20.xml"/><Relationship Id="rId60" Type="http://schemas.openxmlformats.org/officeDocument/2006/relationships/diagramData" Target="../diagrams/data22.xml"/><Relationship Id="rId4" Type="http://schemas.openxmlformats.org/officeDocument/2006/relationships/image" Target="../media/image2.png"/><Relationship Id="rId9" Type="http://schemas.openxmlformats.org/officeDocument/2006/relationships/diagramData" Target="../diagrams/data13.xml"/><Relationship Id="rId14" Type="http://schemas.openxmlformats.org/officeDocument/2006/relationships/diagramData" Target="../diagrams/data14.xml"/><Relationship Id="rId22" Type="http://schemas.openxmlformats.org/officeDocument/2006/relationships/diagramColors" Target="../diagrams/colors15.xml"/><Relationship Id="rId27" Type="http://schemas.openxmlformats.org/officeDocument/2006/relationships/diagramColors" Target="../diagrams/colors16.xml"/><Relationship Id="rId30" Type="http://schemas.openxmlformats.org/officeDocument/2006/relationships/diagramLayout" Target="../diagrams/layout17.xml"/><Relationship Id="rId35" Type="http://schemas.openxmlformats.org/officeDocument/2006/relationships/diagramData" Target="../diagrams/data18.xml"/><Relationship Id="rId43" Type="http://schemas.openxmlformats.org/officeDocument/2006/relationships/diagramLayout" Target="../diagrams/layout19.xml"/><Relationship Id="rId48" Type="http://schemas.openxmlformats.org/officeDocument/2006/relationships/diagramData" Target="../diagrams/data20.xml"/><Relationship Id="rId56" Type="http://schemas.openxmlformats.org/officeDocument/2006/relationships/diagramQuickStyle" Target="../diagrams/quickStyle21.xml"/><Relationship Id="rId64" Type="http://schemas.microsoft.com/office/2007/relationships/diagramDrawing" Target="../diagrams/drawing22.xml"/><Relationship Id="rId8" Type="http://schemas.microsoft.com/office/2007/relationships/hdphoto" Target="../media/hdphoto8.wdp"/><Relationship Id="rId51" Type="http://schemas.openxmlformats.org/officeDocument/2006/relationships/diagramColors" Target="../diagrams/colors20.xml"/><Relationship Id="rId3" Type="http://schemas.microsoft.com/office/2007/relationships/hdphoto" Target="../media/hdphoto1.wdp"/><Relationship Id="rId12" Type="http://schemas.openxmlformats.org/officeDocument/2006/relationships/diagramColors" Target="../diagrams/colors13.xml"/><Relationship Id="rId17" Type="http://schemas.openxmlformats.org/officeDocument/2006/relationships/diagramColors" Target="../diagrams/colors14.xml"/><Relationship Id="rId25" Type="http://schemas.openxmlformats.org/officeDocument/2006/relationships/diagramLayout" Target="../diagrams/layout16.xml"/><Relationship Id="rId33" Type="http://schemas.microsoft.com/office/2007/relationships/diagramDrawing" Target="../diagrams/drawing17.xml"/><Relationship Id="rId38" Type="http://schemas.openxmlformats.org/officeDocument/2006/relationships/diagramColors" Target="../diagrams/colors18.xml"/><Relationship Id="rId46" Type="http://schemas.microsoft.com/office/2007/relationships/diagramDrawing" Target="../diagrams/drawing19.xml"/><Relationship Id="rId59" Type="http://schemas.openxmlformats.org/officeDocument/2006/relationships/slide" Target="slide1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microsoft.com/office/2007/relationships/diagramDrawing" Target="../diagrams/drawing23.xml"/><Relationship Id="rId18" Type="http://schemas.openxmlformats.org/officeDocument/2006/relationships/diagramQuickStyle" Target="../diagrams/quickStyle24.xml"/><Relationship Id="rId3" Type="http://schemas.microsoft.com/office/2007/relationships/hdphoto" Target="../media/hdphoto1.wdp"/><Relationship Id="rId7" Type="http://schemas.openxmlformats.org/officeDocument/2006/relationships/image" Target="../media/image41.png"/><Relationship Id="rId12" Type="http://schemas.openxmlformats.org/officeDocument/2006/relationships/diagramColors" Target="../diagrams/colors23.xml"/><Relationship Id="rId17" Type="http://schemas.openxmlformats.org/officeDocument/2006/relationships/diagramLayout" Target="../diagrams/layout24.xml"/><Relationship Id="rId2" Type="http://schemas.openxmlformats.org/officeDocument/2006/relationships/image" Target="../media/image9.jpeg"/><Relationship Id="rId16" Type="http://schemas.openxmlformats.org/officeDocument/2006/relationships/diagramData" Target="../diagrams/data24.xml"/><Relationship Id="rId20" Type="http://schemas.microsoft.com/office/2007/relationships/diagramDrawing" Target="../diagrams/drawing2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diagramQuickStyle" Target="../diagrams/quickStyle23.xml"/><Relationship Id="rId5" Type="http://schemas.openxmlformats.org/officeDocument/2006/relationships/image" Target="../media/image10.png"/><Relationship Id="rId15" Type="http://schemas.openxmlformats.org/officeDocument/2006/relationships/slide" Target="slide7.xml"/><Relationship Id="rId10" Type="http://schemas.openxmlformats.org/officeDocument/2006/relationships/diagramLayout" Target="../diagrams/layout23.xml"/><Relationship Id="rId19" Type="http://schemas.openxmlformats.org/officeDocument/2006/relationships/diagramColors" Target="../diagrams/colors24.xml"/><Relationship Id="rId4" Type="http://schemas.openxmlformats.org/officeDocument/2006/relationships/image" Target="../media/image2.png"/><Relationship Id="rId9" Type="http://schemas.openxmlformats.org/officeDocument/2006/relationships/diagramData" Target="../diagrams/data23.xml"/><Relationship Id="rId1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microsoft.com/office/2007/relationships/diagramDrawing" Target="../diagrams/drawing25.xml"/><Relationship Id="rId18" Type="http://schemas.openxmlformats.org/officeDocument/2006/relationships/diagramQuickStyle" Target="../diagrams/quickStyle26.xml"/><Relationship Id="rId3" Type="http://schemas.microsoft.com/office/2007/relationships/hdphoto" Target="../media/hdphoto1.wdp"/><Relationship Id="rId7" Type="http://schemas.openxmlformats.org/officeDocument/2006/relationships/image" Target="../media/image41.png"/><Relationship Id="rId12" Type="http://schemas.openxmlformats.org/officeDocument/2006/relationships/diagramColors" Target="../diagrams/colors25.xml"/><Relationship Id="rId17" Type="http://schemas.openxmlformats.org/officeDocument/2006/relationships/diagramLayout" Target="../diagrams/layout26.xml"/><Relationship Id="rId2" Type="http://schemas.openxmlformats.org/officeDocument/2006/relationships/image" Target="../media/image9.jpeg"/><Relationship Id="rId16" Type="http://schemas.openxmlformats.org/officeDocument/2006/relationships/diagramData" Target="../diagrams/data26.xml"/><Relationship Id="rId20" Type="http://schemas.microsoft.com/office/2007/relationships/diagramDrawing" Target="../diagrams/drawing2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diagramQuickStyle" Target="../diagrams/quickStyle25.xml"/><Relationship Id="rId5" Type="http://schemas.openxmlformats.org/officeDocument/2006/relationships/image" Target="../media/image10.png"/><Relationship Id="rId15" Type="http://schemas.openxmlformats.org/officeDocument/2006/relationships/slide" Target="slide7.xml"/><Relationship Id="rId10" Type="http://schemas.openxmlformats.org/officeDocument/2006/relationships/diagramLayout" Target="../diagrams/layout25.xml"/><Relationship Id="rId19" Type="http://schemas.openxmlformats.org/officeDocument/2006/relationships/diagramColors" Target="../diagrams/colors26.xml"/><Relationship Id="rId4" Type="http://schemas.openxmlformats.org/officeDocument/2006/relationships/image" Target="../media/image2.png"/><Relationship Id="rId9" Type="http://schemas.openxmlformats.org/officeDocument/2006/relationships/diagramData" Target="../diagrams/data25.xml"/><Relationship Id="rId1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microsoft.com/office/2007/relationships/diagramDrawing" Target="../diagrams/drawing27.xml"/><Relationship Id="rId18" Type="http://schemas.openxmlformats.org/officeDocument/2006/relationships/diagramQuickStyle" Target="../diagrams/quickStyle28.xml"/><Relationship Id="rId3" Type="http://schemas.microsoft.com/office/2007/relationships/hdphoto" Target="../media/hdphoto1.wdp"/><Relationship Id="rId7" Type="http://schemas.openxmlformats.org/officeDocument/2006/relationships/image" Target="../media/image41.png"/><Relationship Id="rId12" Type="http://schemas.openxmlformats.org/officeDocument/2006/relationships/diagramColors" Target="../diagrams/colors27.xml"/><Relationship Id="rId17" Type="http://schemas.openxmlformats.org/officeDocument/2006/relationships/diagramLayout" Target="../diagrams/layout28.xml"/><Relationship Id="rId2" Type="http://schemas.openxmlformats.org/officeDocument/2006/relationships/image" Target="../media/image9.jpeg"/><Relationship Id="rId16" Type="http://schemas.openxmlformats.org/officeDocument/2006/relationships/diagramData" Target="../diagrams/data28.xml"/><Relationship Id="rId20" Type="http://schemas.microsoft.com/office/2007/relationships/diagramDrawing" Target="../diagrams/drawing2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diagramQuickStyle" Target="../diagrams/quickStyle27.xml"/><Relationship Id="rId5" Type="http://schemas.openxmlformats.org/officeDocument/2006/relationships/image" Target="../media/image10.png"/><Relationship Id="rId15" Type="http://schemas.openxmlformats.org/officeDocument/2006/relationships/slide" Target="slide7.xml"/><Relationship Id="rId10" Type="http://schemas.openxmlformats.org/officeDocument/2006/relationships/diagramLayout" Target="../diagrams/layout27.xml"/><Relationship Id="rId19" Type="http://schemas.openxmlformats.org/officeDocument/2006/relationships/diagramColors" Target="../diagrams/colors28.xml"/><Relationship Id="rId4" Type="http://schemas.openxmlformats.org/officeDocument/2006/relationships/image" Target="../media/image2.png"/><Relationship Id="rId9" Type="http://schemas.openxmlformats.org/officeDocument/2006/relationships/diagramData" Target="../diagrams/data27.xml"/><Relationship Id="rId1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microsoft.com/office/2007/relationships/diagramDrawing" Target="../diagrams/drawing29.xml"/><Relationship Id="rId18" Type="http://schemas.openxmlformats.org/officeDocument/2006/relationships/diagramQuickStyle" Target="../diagrams/quickStyle30.xml"/><Relationship Id="rId3" Type="http://schemas.microsoft.com/office/2007/relationships/hdphoto" Target="../media/hdphoto1.wdp"/><Relationship Id="rId7" Type="http://schemas.openxmlformats.org/officeDocument/2006/relationships/image" Target="../media/image41.png"/><Relationship Id="rId12" Type="http://schemas.openxmlformats.org/officeDocument/2006/relationships/diagramColors" Target="../diagrams/colors29.xml"/><Relationship Id="rId17" Type="http://schemas.openxmlformats.org/officeDocument/2006/relationships/diagramLayout" Target="../diagrams/layout30.xml"/><Relationship Id="rId2" Type="http://schemas.openxmlformats.org/officeDocument/2006/relationships/image" Target="../media/image9.jpeg"/><Relationship Id="rId16" Type="http://schemas.openxmlformats.org/officeDocument/2006/relationships/diagramData" Target="../diagrams/data30.xml"/><Relationship Id="rId20" Type="http://schemas.microsoft.com/office/2007/relationships/diagramDrawing" Target="../diagrams/drawing3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diagramQuickStyle" Target="../diagrams/quickStyle29.xml"/><Relationship Id="rId5" Type="http://schemas.openxmlformats.org/officeDocument/2006/relationships/image" Target="../media/image10.png"/><Relationship Id="rId15" Type="http://schemas.openxmlformats.org/officeDocument/2006/relationships/slide" Target="slide7.xml"/><Relationship Id="rId10" Type="http://schemas.openxmlformats.org/officeDocument/2006/relationships/diagramLayout" Target="../diagrams/layout29.xml"/><Relationship Id="rId19" Type="http://schemas.openxmlformats.org/officeDocument/2006/relationships/diagramColors" Target="../diagrams/colors30.xml"/><Relationship Id="rId4" Type="http://schemas.openxmlformats.org/officeDocument/2006/relationships/image" Target="../media/image2.png"/><Relationship Id="rId9" Type="http://schemas.openxmlformats.org/officeDocument/2006/relationships/diagramData" Target="../diagrams/data29.xml"/><Relationship Id="rId1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microsoft.com/office/2007/relationships/diagramDrawing" Target="../diagrams/drawing31.xml"/><Relationship Id="rId18" Type="http://schemas.openxmlformats.org/officeDocument/2006/relationships/diagramQuickStyle" Target="../diagrams/quickStyle32.xml"/><Relationship Id="rId3" Type="http://schemas.microsoft.com/office/2007/relationships/hdphoto" Target="../media/hdphoto1.wdp"/><Relationship Id="rId7" Type="http://schemas.openxmlformats.org/officeDocument/2006/relationships/image" Target="../media/image41.png"/><Relationship Id="rId12" Type="http://schemas.openxmlformats.org/officeDocument/2006/relationships/diagramColors" Target="../diagrams/colors31.xml"/><Relationship Id="rId17" Type="http://schemas.openxmlformats.org/officeDocument/2006/relationships/diagramLayout" Target="../diagrams/layout32.xml"/><Relationship Id="rId2" Type="http://schemas.openxmlformats.org/officeDocument/2006/relationships/image" Target="../media/image9.jpeg"/><Relationship Id="rId16" Type="http://schemas.openxmlformats.org/officeDocument/2006/relationships/diagramData" Target="../diagrams/data32.xml"/><Relationship Id="rId20" Type="http://schemas.microsoft.com/office/2007/relationships/diagramDrawing" Target="../diagrams/drawing3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diagramQuickStyle" Target="../diagrams/quickStyle31.xml"/><Relationship Id="rId5" Type="http://schemas.openxmlformats.org/officeDocument/2006/relationships/image" Target="../media/image10.png"/><Relationship Id="rId15" Type="http://schemas.openxmlformats.org/officeDocument/2006/relationships/slide" Target="slide7.xml"/><Relationship Id="rId10" Type="http://schemas.openxmlformats.org/officeDocument/2006/relationships/diagramLayout" Target="../diagrams/layout31.xml"/><Relationship Id="rId19" Type="http://schemas.openxmlformats.org/officeDocument/2006/relationships/diagramColors" Target="../diagrams/colors32.xml"/><Relationship Id="rId4" Type="http://schemas.openxmlformats.org/officeDocument/2006/relationships/image" Target="../media/image2.png"/><Relationship Id="rId9" Type="http://schemas.openxmlformats.org/officeDocument/2006/relationships/diagramData" Target="../diagrams/data31.xml"/><Relationship Id="rId1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microsoft.com/office/2007/relationships/hdphoto" Target="../media/hdphoto1.wdp"/><Relationship Id="rId7" Type="http://schemas.openxmlformats.org/officeDocument/2006/relationships/image" Target="../media/image4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10" Type="http://schemas.openxmlformats.org/officeDocument/2006/relationships/image" Target="../media/image46.jpeg"/><Relationship Id="rId4" Type="http://schemas.openxmlformats.org/officeDocument/2006/relationships/image" Target="../media/image2.png"/><Relationship Id="rId9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3.xml"/><Relationship Id="rId13" Type="http://schemas.openxmlformats.org/officeDocument/2006/relationships/image" Target="../media/image47.png"/><Relationship Id="rId18" Type="http://schemas.openxmlformats.org/officeDocument/2006/relationships/diagramColors" Target="../diagrams/colors34.xml"/><Relationship Id="rId3" Type="http://schemas.microsoft.com/office/2007/relationships/hdphoto" Target="../media/hdphoto1.wdp"/><Relationship Id="rId7" Type="http://schemas.openxmlformats.org/officeDocument/2006/relationships/diagramData" Target="../diagrams/data33.xml"/><Relationship Id="rId12" Type="http://schemas.openxmlformats.org/officeDocument/2006/relationships/image" Target="../media/image36.jpeg"/><Relationship Id="rId17" Type="http://schemas.openxmlformats.org/officeDocument/2006/relationships/diagramQuickStyle" Target="../diagrams/quickStyle34.xml"/><Relationship Id="rId2" Type="http://schemas.openxmlformats.org/officeDocument/2006/relationships/image" Target="../media/image9.jpeg"/><Relationship Id="rId16" Type="http://schemas.openxmlformats.org/officeDocument/2006/relationships/diagramLayout" Target="../diagrams/layout34.xml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microsoft.com/office/2007/relationships/diagramDrawing" Target="../diagrams/drawing33.xml"/><Relationship Id="rId5" Type="http://schemas.openxmlformats.org/officeDocument/2006/relationships/image" Target="../media/image10.png"/><Relationship Id="rId15" Type="http://schemas.openxmlformats.org/officeDocument/2006/relationships/diagramData" Target="../diagrams/data34.xml"/><Relationship Id="rId10" Type="http://schemas.openxmlformats.org/officeDocument/2006/relationships/diagramColors" Target="../diagrams/colors33.xml"/><Relationship Id="rId19" Type="http://schemas.microsoft.com/office/2007/relationships/diagramDrawing" Target="../diagrams/drawing34.xml"/><Relationship Id="rId4" Type="http://schemas.openxmlformats.org/officeDocument/2006/relationships/image" Target="../media/image2.png"/><Relationship Id="rId9" Type="http://schemas.openxmlformats.org/officeDocument/2006/relationships/diagramQuickStyle" Target="../diagrams/quickStyle33.xml"/><Relationship Id="rId14" Type="http://schemas.openxmlformats.org/officeDocument/2006/relationships/slide" Target="slide1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5.xml"/><Relationship Id="rId13" Type="http://schemas.openxmlformats.org/officeDocument/2006/relationships/image" Target="../media/image47.png"/><Relationship Id="rId18" Type="http://schemas.openxmlformats.org/officeDocument/2006/relationships/image" Target="../media/image49.png"/><Relationship Id="rId26" Type="http://schemas.openxmlformats.org/officeDocument/2006/relationships/image" Target="../media/image20.png"/><Relationship Id="rId3" Type="http://schemas.microsoft.com/office/2007/relationships/hdphoto" Target="../media/hdphoto1.wdp"/><Relationship Id="rId21" Type="http://schemas.openxmlformats.org/officeDocument/2006/relationships/diagramData" Target="../diagrams/data36.xml"/><Relationship Id="rId7" Type="http://schemas.openxmlformats.org/officeDocument/2006/relationships/diagramData" Target="../diagrams/data35.xml"/><Relationship Id="rId12" Type="http://schemas.openxmlformats.org/officeDocument/2006/relationships/image" Target="../media/image36.jpeg"/><Relationship Id="rId17" Type="http://schemas.microsoft.com/office/2007/relationships/hdphoto" Target="../media/hdphoto18.wdp"/><Relationship Id="rId25" Type="http://schemas.microsoft.com/office/2007/relationships/diagramDrawing" Target="../diagrams/drawing36.xml"/><Relationship Id="rId2" Type="http://schemas.openxmlformats.org/officeDocument/2006/relationships/image" Target="../media/image9.jpeg"/><Relationship Id="rId16" Type="http://schemas.openxmlformats.org/officeDocument/2006/relationships/image" Target="../media/image48.png"/><Relationship Id="rId20" Type="http://schemas.openxmlformats.org/officeDocument/2006/relationships/slide" Target="slide1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microsoft.com/office/2007/relationships/diagramDrawing" Target="../diagrams/drawing35.xml"/><Relationship Id="rId24" Type="http://schemas.openxmlformats.org/officeDocument/2006/relationships/diagramColors" Target="../diagrams/colors36.xml"/><Relationship Id="rId5" Type="http://schemas.openxmlformats.org/officeDocument/2006/relationships/image" Target="../media/image10.png"/><Relationship Id="rId15" Type="http://schemas.microsoft.com/office/2007/relationships/hdphoto" Target="../media/hdphoto14.wdp"/><Relationship Id="rId23" Type="http://schemas.openxmlformats.org/officeDocument/2006/relationships/diagramQuickStyle" Target="../diagrams/quickStyle36.xml"/><Relationship Id="rId10" Type="http://schemas.openxmlformats.org/officeDocument/2006/relationships/diagramColors" Target="../diagrams/colors35.xml"/><Relationship Id="rId19" Type="http://schemas.microsoft.com/office/2007/relationships/hdphoto" Target="../media/hdphoto19.wdp"/><Relationship Id="rId4" Type="http://schemas.openxmlformats.org/officeDocument/2006/relationships/image" Target="../media/image2.png"/><Relationship Id="rId9" Type="http://schemas.openxmlformats.org/officeDocument/2006/relationships/diagramQuickStyle" Target="../diagrams/quickStyle35.xml"/><Relationship Id="rId14" Type="http://schemas.openxmlformats.org/officeDocument/2006/relationships/image" Target="../media/image37.png"/><Relationship Id="rId22" Type="http://schemas.openxmlformats.org/officeDocument/2006/relationships/diagramLayout" Target="../diagrams/layout36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diagramLayout" Target="../diagrams/layout37.xml"/><Relationship Id="rId18" Type="http://schemas.openxmlformats.org/officeDocument/2006/relationships/diagramData" Target="../diagrams/data38.xml"/><Relationship Id="rId26" Type="http://schemas.openxmlformats.org/officeDocument/2006/relationships/diagramData" Target="../diagrams/data39.xml"/><Relationship Id="rId3" Type="http://schemas.openxmlformats.org/officeDocument/2006/relationships/image" Target="../media/image9.jpeg"/><Relationship Id="rId21" Type="http://schemas.openxmlformats.org/officeDocument/2006/relationships/diagramColors" Target="../diagrams/colors38.xml"/><Relationship Id="rId34" Type="http://schemas.microsoft.com/office/2007/relationships/media" Target="../media/media1.mp3"/><Relationship Id="rId7" Type="http://schemas.openxmlformats.org/officeDocument/2006/relationships/image" Target="../media/image10.png"/><Relationship Id="rId12" Type="http://schemas.openxmlformats.org/officeDocument/2006/relationships/diagramData" Target="../diagrams/data37.xml"/><Relationship Id="rId17" Type="http://schemas.openxmlformats.org/officeDocument/2006/relationships/image" Target="../media/image20.png"/><Relationship Id="rId25" Type="http://schemas.openxmlformats.org/officeDocument/2006/relationships/image" Target="../media/image52.jpeg"/><Relationship Id="rId33" Type="http://schemas.microsoft.com/office/2007/relationships/hdphoto" Target="../media/hdphoto22.wdp"/><Relationship Id="rId2" Type="http://schemas.openxmlformats.org/officeDocument/2006/relationships/slideLayout" Target="../slideLayouts/slideLayout1.xml"/><Relationship Id="rId16" Type="http://schemas.microsoft.com/office/2007/relationships/diagramDrawing" Target="../diagrams/drawing37.xml"/><Relationship Id="rId20" Type="http://schemas.openxmlformats.org/officeDocument/2006/relationships/diagramQuickStyle" Target="../diagrams/quickStyle38.xml"/><Relationship Id="rId29" Type="http://schemas.openxmlformats.org/officeDocument/2006/relationships/diagramColors" Target="../diagrams/colors39.xml"/><Relationship Id="rId1" Type="http://schemas.openxmlformats.org/officeDocument/2006/relationships/audio" Target="../media/media1.mp3"/><Relationship Id="rId6" Type="http://schemas.openxmlformats.org/officeDocument/2006/relationships/image" Target="../media/image2.png"/><Relationship Id="rId11" Type="http://schemas.openxmlformats.org/officeDocument/2006/relationships/hyperlink" Target="https://forms.yandex.ru/u/63fdd1555d2a067400682bb9/" TargetMode="External"/><Relationship Id="rId24" Type="http://schemas.microsoft.com/office/2007/relationships/hdphoto" Target="../media/hdphoto21.wdp"/><Relationship Id="rId32" Type="http://schemas.openxmlformats.org/officeDocument/2006/relationships/image" Target="../media/image54.png"/><Relationship Id="rId5" Type="http://schemas.microsoft.com/office/2007/relationships/hdphoto" Target="../media/hdphoto1.wdp"/><Relationship Id="rId15" Type="http://schemas.openxmlformats.org/officeDocument/2006/relationships/diagramColors" Target="../diagrams/colors37.xml"/><Relationship Id="rId23" Type="http://schemas.openxmlformats.org/officeDocument/2006/relationships/image" Target="../media/image51.png"/><Relationship Id="rId28" Type="http://schemas.openxmlformats.org/officeDocument/2006/relationships/diagramQuickStyle" Target="../diagrams/quickStyle39.xml"/><Relationship Id="rId10" Type="http://schemas.microsoft.com/office/2007/relationships/hdphoto" Target="../media/hdphoto8.wdp"/><Relationship Id="rId19" Type="http://schemas.openxmlformats.org/officeDocument/2006/relationships/diagramLayout" Target="../diagrams/layout38.xml"/><Relationship Id="rId31" Type="http://schemas.openxmlformats.org/officeDocument/2006/relationships/image" Target="../media/image53.jpeg"/><Relationship Id="rId9" Type="http://schemas.openxmlformats.org/officeDocument/2006/relationships/image" Target="../media/image41.png"/><Relationship Id="rId14" Type="http://schemas.openxmlformats.org/officeDocument/2006/relationships/diagramQuickStyle" Target="../diagrams/quickStyle37.xml"/><Relationship Id="rId22" Type="http://schemas.microsoft.com/office/2007/relationships/diagramDrawing" Target="../diagrams/drawing38.xml"/><Relationship Id="rId27" Type="http://schemas.openxmlformats.org/officeDocument/2006/relationships/diagramLayout" Target="../diagrams/layout39.xml"/><Relationship Id="rId30" Type="http://schemas.microsoft.com/office/2007/relationships/diagramDrawing" Target="../diagrams/drawing39.xml"/><Relationship Id="rId35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diagramColors" Target="../diagrams/colors40.xml"/><Relationship Id="rId18" Type="http://schemas.openxmlformats.org/officeDocument/2006/relationships/diagramLayout" Target="../diagrams/layout41.xml"/><Relationship Id="rId3" Type="http://schemas.microsoft.com/office/2007/relationships/hdphoto" Target="../media/hdphoto1.wdp"/><Relationship Id="rId21" Type="http://schemas.microsoft.com/office/2007/relationships/diagramDrawing" Target="../diagrams/drawing41.xml"/><Relationship Id="rId7" Type="http://schemas.openxmlformats.org/officeDocument/2006/relationships/image" Target="../media/image41.png"/><Relationship Id="rId12" Type="http://schemas.openxmlformats.org/officeDocument/2006/relationships/diagramQuickStyle" Target="../diagrams/quickStyle40.xml"/><Relationship Id="rId17" Type="http://schemas.openxmlformats.org/officeDocument/2006/relationships/diagramData" Target="../diagrams/data41.xml"/><Relationship Id="rId2" Type="http://schemas.openxmlformats.org/officeDocument/2006/relationships/image" Target="../media/image9.jpeg"/><Relationship Id="rId16" Type="http://schemas.openxmlformats.org/officeDocument/2006/relationships/hyperlink" Target="https://vk.com/wall-216395138_20" TargetMode="External"/><Relationship Id="rId20" Type="http://schemas.openxmlformats.org/officeDocument/2006/relationships/diagramColors" Target="../diagrams/colors4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diagramLayout" Target="../diagrams/layout40.xml"/><Relationship Id="rId24" Type="http://schemas.microsoft.com/office/2007/relationships/hdphoto" Target="../media/hdphoto23.wdp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23" Type="http://schemas.openxmlformats.org/officeDocument/2006/relationships/image" Target="../media/image56.jpeg"/><Relationship Id="rId10" Type="http://schemas.openxmlformats.org/officeDocument/2006/relationships/diagramData" Target="../diagrams/data40.xml"/><Relationship Id="rId19" Type="http://schemas.openxmlformats.org/officeDocument/2006/relationships/diagramQuickStyle" Target="../diagrams/quickStyle41.xml"/><Relationship Id="rId4" Type="http://schemas.openxmlformats.org/officeDocument/2006/relationships/image" Target="../media/image2.png"/><Relationship Id="rId9" Type="http://schemas.openxmlformats.org/officeDocument/2006/relationships/hyperlink" Target="https://vk.com/wall-216395138_18" TargetMode="External"/><Relationship Id="rId14" Type="http://schemas.microsoft.com/office/2007/relationships/diagramDrawing" Target="../diagrams/drawing40.xml"/><Relationship Id="rId22" Type="http://schemas.openxmlformats.org/officeDocument/2006/relationships/image" Target="../media/image5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арина\ДЛЯ\+Гарева Н.А\2023\Лихачев 2023\кни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85" t="4130" r="14315" b="2130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D:\Марина\++КАРТИНКИ\+рамки+\рамки розы\0_7e41a_48dd218d_ori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76" y="5877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Пользователь\Downloads\лихачев 223\90325419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5308" b="92637" l="2911" r="97089">
                        <a14:foregroundMark x1="65925" y1="30479" x2="65925" y2="304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127" b="50000"/>
          <a:stretch/>
        </p:blipFill>
        <p:spPr bwMode="auto">
          <a:xfrm>
            <a:off x="63076" y="-99392"/>
            <a:ext cx="4680520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оле 10"/>
          <p:cNvSpPr txBox="1"/>
          <p:nvPr/>
        </p:nvSpPr>
        <p:spPr>
          <a:xfrm>
            <a:off x="683568" y="476672"/>
            <a:ext cx="3528392" cy="1872208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400" dirty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Конкурс учебно-методических мультимедийных комплексов учителей «Наследники Д.С. Лихачева»</a:t>
            </a:r>
          </a:p>
        </p:txBody>
      </p:sp>
      <p:pic>
        <p:nvPicPr>
          <p:cNvPr id="13" name="Picture 6" descr="C:\Users\Пользователь\Downloads\лихачев 223\90325419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5308" b="92637" l="2911" r="97089">
                        <a14:foregroundMark x1="65925" y1="30479" x2="65925" y2="304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r="25720"/>
          <a:stretch/>
        </p:blipFill>
        <p:spPr bwMode="auto">
          <a:xfrm>
            <a:off x="5864188" y="3651904"/>
            <a:ext cx="3244316" cy="162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оле 10"/>
          <p:cNvSpPr txBox="1"/>
          <p:nvPr/>
        </p:nvSpPr>
        <p:spPr>
          <a:xfrm>
            <a:off x="6372200" y="3847966"/>
            <a:ext cx="2448272" cy="116521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dirty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МБОУ </a:t>
            </a:r>
            <a:r>
              <a:rPr lang="ru-RU" dirty="0" err="1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Вачская</a:t>
            </a:r>
            <a:r>
              <a:rPr lang="ru-RU" dirty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 СОШ</a:t>
            </a:r>
          </a:p>
          <a:p>
            <a:r>
              <a:rPr lang="ru-RU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р. п. Вача, </a:t>
            </a:r>
          </a:p>
          <a:p>
            <a:r>
              <a:rPr lang="ru-RU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Нижегородская </a:t>
            </a:r>
            <a:r>
              <a:rPr lang="ru-RU" dirty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область</a:t>
            </a:r>
          </a:p>
          <a:p>
            <a:endParaRPr lang="ru-RU" sz="24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</p:txBody>
      </p:sp>
      <p:pic>
        <p:nvPicPr>
          <p:cNvPr id="18" name="Picture 3" descr="D:\Марина\ДЛЯ\+Гарева Н.А\2023\Лихачев 2023\pngtree-callouts-title-frames-futuristic-callout-information-boxes-hologram-interface-text-window-png-image_4525338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4167" b="97778" l="1389" r="100000">
                        <a14:foregroundMark x1="18889" y1="25278" x2="18889" y2="25278"/>
                        <a14:foregroundMark x1="63611" y1="24167" x2="63611" y2="24167"/>
                        <a14:foregroundMark x1="90278" y1="51944" x2="90278" y2="51944"/>
                        <a14:foregroundMark x1="93333" y1="47500" x2="93333" y2="47500"/>
                        <a14:foregroundMark x1="6667" y1="48611" x2="6667" y2="48611"/>
                        <a14:foregroundMark x1="10278" y1="52222" x2="10278" y2="52222"/>
                        <a14:foregroundMark x1="86944" y1="55000" x2="86944" y2="55000"/>
                        <a14:foregroundMark x1="93333" y1="43056" x2="93333" y2="43056"/>
                        <a14:backgroundMark x1="15833" y1="54444" x2="15833" y2="54444"/>
                        <a14:backgroundMark x1="12500" y1="52500" x2="12500" y2="52500"/>
                      </a14:backgroundRemoval>
                    </a14:imgEffect>
                    <a14:imgEffect>
                      <a14:saturation sat="33000"/>
                    </a14:imgEffect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830" b="36401"/>
          <a:stretch/>
        </p:blipFill>
        <p:spPr bwMode="auto">
          <a:xfrm flipV="1">
            <a:off x="3923928" y="1412776"/>
            <a:ext cx="5497018" cy="1517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оле 10"/>
          <p:cNvSpPr txBox="1"/>
          <p:nvPr/>
        </p:nvSpPr>
        <p:spPr>
          <a:xfrm>
            <a:off x="4572000" y="1767941"/>
            <a:ext cx="4572000" cy="868971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Внеурочная деятельность.</a:t>
            </a:r>
          </a:p>
          <a:p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Занятие для обучающихся 11 класса</a:t>
            </a: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sp>
        <p:nvSpPr>
          <p:cNvPr id="20" name="Поле 10"/>
          <p:cNvSpPr txBox="1"/>
          <p:nvPr/>
        </p:nvSpPr>
        <p:spPr>
          <a:xfrm>
            <a:off x="2915816" y="2641043"/>
            <a:ext cx="3273443" cy="2444141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/>
                <a:ea typeface="Calibri"/>
                <a:cs typeface="Times New Roman"/>
              </a:rPr>
              <a:t>«Портрет</a:t>
            </a:r>
          </a:p>
          <a:p>
            <a:pPr algn="ctr"/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/>
                <a:ea typeface="Calibri"/>
                <a:cs typeface="Times New Roman"/>
              </a:rPr>
              <a:t>Отечества</a:t>
            </a:r>
          </a:p>
          <a:p>
            <a:pPr algn="ctr"/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/>
                <a:ea typeface="Calibri"/>
                <a:cs typeface="Times New Roman"/>
              </a:rPr>
              <a:t>достойного </a:t>
            </a:r>
          </a:p>
          <a:p>
            <a:pPr algn="ctr"/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/>
                <a:ea typeface="Calibri"/>
                <a:cs typeface="Times New Roman"/>
              </a:rPr>
              <a:t>сына»</a:t>
            </a:r>
            <a:endParaRPr lang="ru-RU" sz="4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pic>
        <p:nvPicPr>
          <p:cNvPr id="23" name="Picture 6" descr="C:\Users\Пользователь\Downloads\лихачев 223\90325419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5308" b="92637" l="2911" r="97089">
                        <a14:foregroundMark x1="65925" y1="30479" x2="65925" y2="304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r="25720"/>
          <a:stretch/>
        </p:blipFill>
        <p:spPr bwMode="auto">
          <a:xfrm>
            <a:off x="5375504" y="4869160"/>
            <a:ext cx="3733000" cy="2234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оле 10"/>
          <p:cNvSpPr txBox="1"/>
          <p:nvPr/>
        </p:nvSpPr>
        <p:spPr>
          <a:xfrm>
            <a:off x="6054629" y="5081053"/>
            <a:ext cx="2765843" cy="123370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Автор разработки:</a:t>
            </a:r>
          </a:p>
          <a:p>
            <a:r>
              <a:rPr lang="ru-RU" dirty="0" err="1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Гарёва</a:t>
            </a:r>
            <a:r>
              <a:rPr lang="ru-RU" dirty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 Н.А</a:t>
            </a:r>
            <a:r>
              <a:rPr lang="ru-RU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.,</a:t>
            </a:r>
            <a:endParaRPr lang="ru-RU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r>
              <a:rPr lang="ru-RU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учитель </a:t>
            </a:r>
            <a:r>
              <a:rPr lang="ru-RU" dirty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русского языка и литературы </a:t>
            </a:r>
            <a:r>
              <a:rPr lang="ru-RU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 </a:t>
            </a:r>
          </a:p>
          <a:p>
            <a:endParaRPr lang="ru-RU" sz="24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</p:txBody>
      </p:sp>
      <p:pic>
        <p:nvPicPr>
          <p:cNvPr id="1026" name="Picture 2" descr="Автор: Лихачев Дмитрий Сергеевич | новинки 2023 | книжный интернет-магазин  Лабиринт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67544" y="2839736"/>
            <a:ext cx="2417488" cy="3475026"/>
          </a:xfrm>
          <a:prstGeom prst="rect">
            <a:avLst/>
          </a:prstGeom>
          <a:noFill/>
          <a:ln w="762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 descr="C:\Users\Пользователь\Downloads\Рисунок1.jpg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31283" y="2793122"/>
            <a:ext cx="2471588" cy="3568254"/>
          </a:xfrm>
          <a:prstGeom prst="rect">
            <a:avLst/>
          </a:prstGeom>
          <a:noFill/>
          <a:ln w="762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Марина\ДЛЯ\+Гарева Н.А\2023\Лихачев 2023\книги лихачев\код1.jpg"/>
          <p:cNvPicPr>
            <a:picLocks noChangeAspect="1" noChangeArrowheads="1"/>
          </p:cNvPicPr>
          <p:nvPr/>
        </p:nvPicPr>
        <p:blipFill rotWithShape="1">
          <a:blip r:embed="rId14" cstate="email">
            <a:extLst>
              <a:ext uri="{BEBA8EAE-BF5A-486C-A8C5-ECC9F3942E4B}">
                <a14:imgProps xmlns:a14="http://schemas.microsoft.com/office/drawing/2010/main" xmlns="">
                  <a14:imgLayer r:embed="rId1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393980" y="2751050"/>
            <a:ext cx="2546194" cy="361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Поле 10"/>
          <p:cNvSpPr txBox="1"/>
          <p:nvPr/>
        </p:nvSpPr>
        <p:spPr>
          <a:xfrm>
            <a:off x="3275856" y="5630392"/>
            <a:ext cx="2314469" cy="1038968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400" dirty="0">
                <a:ln w="12700" cap="flat" cmpd="sng" algn="ctr">
                  <a:noFill/>
                  <a:prstDash val="solid"/>
                  <a:round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ц</a:t>
            </a:r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икл </a:t>
            </a:r>
            <a:r>
              <a:rPr lang="ru-RU" sz="2400" dirty="0" err="1" smtClean="0">
                <a:ln w="12700" cap="flat" cmpd="sng" algn="ctr">
                  <a:noFill/>
                  <a:prstDash val="solid"/>
                  <a:round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лихачевских</a:t>
            </a:r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 занятий</a:t>
            </a:r>
            <a:endParaRPr lang="ru-RU" sz="2000" dirty="0" smtClean="0">
              <a:ln w="12700" cap="flat" cmpd="sng" algn="ctr">
                <a:noFill/>
                <a:prstDash val="solid"/>
                <a:round/>
              </a:ln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sp>
        <p:nvSpPr>
          <p:cNvPr id="22" name="Поле 10"/>
          <p:cNvSpPr txBox="1"/>
          <p:nvPr/>
        </p:nvSpPr>
        <p:spPr>
          <a:xfrm>
            <a:off x="5436096" y="260648"/>
            <a:ext cx="3434757" cy="1352153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800" dirty="0" smtClean="0">
                <a:ln w="12700" cap="flat" cmpd="sng" algn="ctr">
                  <a:noFill/>
                  <a:prstDash val="solid"/>
                  <a:round/>
                </a:ln>
                <a:effectLst>
                  <a:glow rad="368300">
                    <a:srgbClr val="FFB153">
                      <a:alpha val="40000"/>
                    </a:srgbClr>
                  </a:glow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«Патриотизм – </a:t>
            </a:r>
          </a:p>
          <a:p>
            <a:r>
              <a:rPr lang="ru-RU" sz="2800" dirty="0" smtClean="0">
                <a:ln w="12700" cap="flat" cmpd="sng" algn="ctr">
                  <a:noFill/>
                  <a:prstDash val="solid"/>
                  <a:round/>
                </a:ln>
                <a:effectLst>
                  <a:glow rad="368300">
                    <a:srgbClr val="FFB153">
                      <a:alpha val="40000"/>
                    </a:srgbClr>
                  </a:glow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тема жизни человека»</a:t>
            </a:r>
            <a:endParaRPr lang="en-US" sz="2800" dirty="0" smtClean="0">
              <a:ln w="12700" cap="flat" cmpd="sng" algn="ctr">
                <a:noFill/>
                <a:prstDash val="solid"/>
                <a:round/>
              </a:ln>
              <a:effectLst>
                <a:glow rad="368300">
                  <a:srgbClr val="FFB153">
                    <a:alpha val="40000"/>
                  </a:srgbClr>
                </a:glow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r"/>
            <a:r>
              <a:rPr lang="ru-RU" sz="2800" dirty="0" smtClean="0">
                <a:ln w="12700" cap="flat" cmpd="sng" algn="ctr">
                  <a:noFill/>
                  <a:prstDash val="solid"/>
                  <a:round/>
                </a:ln>
                <a:effectLst>
                  <a:glow rad="368300">
                    <a:srgbClr val="FFB153">
                      <a:alpha val="40000"/>
                    </a:srgbClr>
                  </a:glow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Д.С. Лихачев</a:t>
            </a:r>
            <a:endParaRPr lang="ru-RU" sz="2400" dirty="0" smtClean="0">
              <a:ln w="12700" cap="flat" cmpd="sng" algn="ctr">
                <a:noFill/>
                <a:prstDash val="solid"/>
                <a:round/>
              </a:ln>
              <a:effectLst>
                <a:glow rad="368300">
                  <a:srgbClr val="FFB153">
                    <a:alpha val="40000"/>
                  </a:srgbClr>
                </a:glow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200" dirty="0">
              <a:ln w="12700" cap="flat" cmpd="sng" algn="ctr">
                <a:noFill/>
                <a:prstDash val="solid"/>
                <a:round/>
              </a:ln>
              <a:effectLst>
                <a:glow rad="368300">
                  <a:srgbClr val="FFB153">
                    <a:alpha val="40000"/>
                  </a:srgbClr>
                </a:glow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pic>
        <p:nvPicPr>
          <p:cNvPr id="5" name="++лихачев 1 слайд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16"/>
              </p:ext>
            </p:extLst>
          </p:nvPr>
        </p:nvPicPr>
        <p:blipFill>
          <a:blip r:embed="rId17" cstate="print"/>
          <a:stretch>
            <a:fillRect/>
          </a:stretch>
        </p:blipFill>
        <p:spPr>
          <a:xfrm>
            <a:off x="1015457" y="565404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35994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4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4" grpId="0"/>
      <p:bldP spid="15" grpId="0"/>
      <p:bldP spid="19" grpId="0"/>
      <p:bldP spid="20" grpId="0"/>
      <p:bldP spid="24" grpId="0"/>
      <p:bldP spid="27" grpId="0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арина\ДЛЯ\+Гарева Н.А\2023\Лихачев 2023\кни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CrisscrossEtching/>
                    </a14:imgEffect>
                    <a14:imgEffect>
                      <a14:colorTemperature colorTemp="72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85" t="4130" r="14315" b="2130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D:\Марина\++КАРТИНКИ\+рамки+\рамки розы\0_7e41a_48dd218d_ori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6417" y="0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D:\Марина\ДЛЯ\+Гарева Н.А\2023\Лихачев 2023\pngtree-callouts-title-frames-futuristic-callout-information-boxes-hologram-interface-text-window-png-image_4525338.png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4167" b="97778" l="1389" r="100000">
                        <a14:foregroundMark x1="18889" y1="25278" x2="18889" y2="25278"/>
                        <a14:foregroundMark x1="63611" y1="24167" x2="63611" y2="24167"/>
                        <a14:foregroundMark x1="90278" y1="51944" x2="90278" y2="51944"/>
                        <a14:foregroundMark x1="93333" y1="47500" x2="93333" y2="47500"/>
                        <a14:foregroundMark x1="6667" y1="48611" x2="6667" y2="48611"/>
                        <a14:foregroundMark x1="10278" y1="52222" x2="10278" y2="52222"/>
                        <a14:foregroundMark x1="86944" y1="55000" x2="86944" y2="55000"/>
                        <a14:foregroundMark x1="93333" y1="43056" x2="93333" y2="43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830" b="36401"/>
          <a:stretch/>
        </p:blipFill>
        <p:spPr bwMode="auto">
          <a:xfrm>
            <a:off x="4185484" y="1052736"/>
            <a:ext cx="4924054" cy="1500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оле 10"/>
          <p:cNvSpPr txBox="1"/>
          <p:nvPr/>
        </p:nvSpPr>
        <p:spPr>
          <a:xfrm>
            <a:off x="4525583" y="2420888"/>
            <a:ext cx="4243855" cy="2844168"/>
          </a:xfrm>
          <a:prstGeom prst="roundRect">
            <a:avLst/>
          </a:prstGeom>
          <a:gradFill>
            <a:gsLst>
              <a:gs pos="0">
                <a:schemeClr val="bg1"/>
              </a:gs>
              <a:gs pos="70000">
                <a:schemeClr val="accent1">
                  <a:tint val="44500"/>
                  <a:satMod val="160000"/>
                </a:schemeClr>
              </a:gs>
              <a:gs pos="100000">
                <a:schemeClr val="tx2">
                  <a:lumMod val="75000"/>
                </a:schemeClr>
              </a:gs>
            </a:gsLst>
            <a:lin ang="5400000" scaled="0"/>
          </a:gradFill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А что такое гражданин?</a:t>
            </a:r>
          </a:p>
          <a:p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Отечества достойный сын.</a:t>
            </a:r>
          </a:p>
          <a:p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Ах! Будет с нас купцов, кадетов!</a:t>
            </a:r>
          </a:p>
          <a:p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Мещан, чиновников, дворян,</a:t>
            </a:r>
          </a:p>
          <a:p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Хватает даже нам поэтов,</a:t>
            </a:r>
          </a:p>
          <a:p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Но нужно, нужно нам</a:t>
            </a:r>
          </a:p>
          <a:p>
            <a:r>
              <a:rPr lang="ru-RU" sz="2400" dirty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 </a:t>
            </a:r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                  граждан!</a:t>
            </a: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pic>
        <p:nvPicPr>
          <p:cNvPr id="14" name="Picture 3" descr="D:\Марина\ДЛЯ\+Гарева Н.А\2023\Лихачев 2023\pngtree-callouts-title-frames-futuristic-callout-information-boxes-hologram-interface-text-window-png-image_4525338.png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4167" b="97778" l="1389" r="100000">
                        <a14:foregroundMark x1="18889" y1="25278" x2="18889" y2="25278"/>
                        <a14:foregroundMark x1="63611" y1="24167" x2="63611" y2="24167"/>
                        <a14:foregroundMark x1="90278" y1="51944" x2="90278" y2="51944"/>
                        <a14:foregroundMark x1="93333" y1="47500" x2="93333" y2="47500"/>
                        <a14:foregroundMark x1="6667" y1="48611" x2="6667" y2="48611"/>
                        <a14:foregroundMark x1="10278" y1="52222" x2="10278" y2="52222"/>
                        <a14:foregroundMark x1="86944" y1="55000" x2="86944" y2="55000"/>
                        <a14:foregroundMark x1="93333" y1="43056" x2="93333" y2="43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830" b="36401"/>
          <a:stretch/>
        </p:blipFill>
        <p:spPr bwMode="auto">
          <a:xfrm>
            <a:off x="0" y="404664"/>
            <a:ext cx="4924054" cy="1500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оле 10"/>
          <p:cNvSpPr txBox="1"/>
          <p:nvPr/>
        </p:nvSpPr>
        <p:spPr>
          <a:xfrm>
            <a:off x="5220072" y="1371100"/>
            <a:ext cx="3069868" cy="864096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36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«Совесть нации»</a:t>
            </a:r>
            <a:endParaRPr lang="ru-RU" sz="32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pic>
        <p:nvPicPr>
          <p:cNvPr id="3" name="Picture 7" descr="D:\Марина\ДЛЯ\+Гарева Н.А\2023\Лихачев 2023\презент лихачев\Ярослав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91977" y="1905488"/>
            <a:ext cx="3340100" cy="418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:\Марина\ДЛЯ\+Гарева Н.А\2023\Лихачев 2023\презент лихачев\Святослав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6808" y="1951062"/>
            <a:ext cx="3328987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D:\Марина\ДЛЯ\+Гарева Н.А\2023\Лихачев 2023\презент лихачев\GTNH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7432" y="1905488"/>
            <a:ext cx="3408363" cy="429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D:\Марина\ДЛЯ\+Гарева Н.А\2023\Лихачев 2023\презент лихачев\пушкин.jp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18952" y="1912276"/>
            <a:ext cx="3486150" cy="436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D:\Марина\ДЛЯ\+Гарева Н.А\2023\Лихачев 2023\презент лихачев\солжен.jp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02322" y="1905488"/>
            <a:ext cx="3566771" cy="435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Users\Пользователь\Downloads\7.jpg"/>
          <p:cNvPicPr>
            <a:picLocks noChangeAspect="1" noChangeArrowheads="1"/>
          </p:cNvPicPr>
          <p:nvPr/>
        </p:nvPicPr>
        <p:blipFill rotWithShape="1">
          <a:blip r:embed="rId1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757290" y="1961602"/>
            <a:ext cx="3440404" cy="4265169"/>
          </a:xfrm>
          <a:prstGeom prst="rect">
            <a:avLst/>
          </a:prstGeom>
          <a:noFill/>
          <a:ln w="7620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Красный вопросительный знак 3d символ | Премиум векторы"/>
          <p:cNvPicPr>
            <a:picLocks noChangeAspect="1" noChangeArrowheads="1"/>
          </p:cNvPicPr>
          <p:nvPr/>
        </p:nvPicPr>
        <p:blipFill rotWithShape="1">
          <a:blip r:embed="rId13" cstate="email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backgroundRemoval t="0" b="100000" l="1724" r="100000">
                        <a14:foregroundMark x1="55747" y1="79787" x2="55747" y2="797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1648602" y="4384648"/>
            <a:ext cx="1586022" cy="214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D:\Марина\ДЛЯ\+Гарева Н.А\2023\Лихачев 2023\1663266687_6-damion-club-p-nikolai-nekrasov-portret-risunki-6.jpg"/>
          <p:cNvPicPr>
            <a:picLocks noChangeAspect="1" noChangeArrowheads="1"/>
          </p:cNvPicPr>
          <p:nvPr/>
        </p:nvPicPr>
        <p:blipFill>
          <a:blip r:embed="rId1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flipH="1">
            <a:off x="7226513" y="4078755"/>
            <a:ext cx="1881991" cy="2446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оле 10"/>
          <p:cNvSpPr txBox="1"/>
          <p:nvPr/>
        </p:nvSpPr>
        <p:spPr>
          <a:xfrm>
            <a:off x="571652" y="723028"/>
            <a:ext cx="4216372" cy="864095"/>
          </a:xfrm>
          <a:prstGeom prst="round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32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Портрет гражданина</a:t>
            </a:r>
            <a:endParaRPr lang="ru-RU" sz="28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sp>
        <p:nvSpPr>
          <p:cNvPr id="20" name="Поле 10"/>
          <p:cNvSpPr txBox="1"/>
          <p:nvPr/>
        </p:nvSpPr>
        <p:spPr>
          <a:xfrm>
            <a:off x="5292080" y="6021288"/>
            <a:ext cx="2309148" cy="432048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8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Н.А. Некрасов</a:t>
            </a:r>
            <a:endParaRPr lang="ru-RU" sz="24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4034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арина\ДЛЯ\+Гарева Н.А\2023\Лихачев 2023\кни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CrisscrossEtching/>
                    </a14:imgEffect>
                    <a14:imgEffect>
                      <a14:colorTemperature colorTemp="72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85" t="4130" r="14315" b="2130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Марина\++КАРТИНКИ\+рамки+\рамки розы\0_7e41a_48dd218d_ori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" y="35042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Изолированные вектор онлайн тестирование. Человек, обучающихся на ноутбуке  Иллюстрация штока - иллюстрации насчитывающей знание, концепция: 17865107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1750" b="99500" l="875" r="99000">
                        <a14:foregroundMark x1="65375" y1="25625" x2="65375" y2="25625"/>
                        <a14:foregroundMark x1="84000" y1="28000" x2="84000" y2="28000"/>
                        <a14:foregroundMark x1="85375" y1="40000" x2="85375" y2="40000"/>
                        <a14:foregroundMark x1="65750" y1="39250" x2="65750" y2="39250"/>
                        <a14:foregroundMark x1="61750" y1="34250" x2="61750" y2="34250"/>
                        <a14:foregroundMark x1="62000" y1="30000" x2="62000" y2="30000"/>
                        <a14:foregroundMark x1="64000" y1="30375" x2="64000" y2="30375"/>
                        <a14:foregroundMark x1="68750" y1="28000" x2="69000" y2="27000"/>
                        <a14:foregroundMark x1="69750" y1="25000" x2="71000" y2="25000"/>
                        <a14:foregroundMark x1="79625" y1="25000" x2="79625" y2="25000"/>
                        <a14:foregroundMark x1="84625" y1="23000" x2="84625" y2="23000"/>
                        <a14:foregroundMark x1="85625" y1="29375" x2="85625" y2="29375"/>
                        <a14:foregroundMark x1="84000" y1="32250" x2="83000" y2="33000"/>
                        <a14:foregroundMark x1="76000" y1="34250" x2="76000" y2="34250"/>
                        <a14:foregroundMark x1="72000" y1="31250" x2="72000" y2="31250"/>
                        <a14:foregroundMark x1="66375" y1="32000" x2="66375" y2="32000"/>
                        <a14:foregroundMark x1="70375" y1="35000" x2="70375" y2="35000"/>
                        <a14:foregroundMark x1="71000" y1="37250" x2="71000" y2="37250"/>
                        <a14:foregroundMark x1="71750" y1="46250" x2="71750" y2="46250"/>
                        <a14:foregroundMark x1="68375" y1="46625" x2="67375" y2="48250"/>
                        <a14:foregroundMark x1="61375" y1="52250" x2="61375" y2="52250"/>
                        <a14:foregroundMark x1="73750" y1="52625" x2="73750" y2="52625"/>
                        <a14:foregroundMark x1="82375" y1="52250" x2="82375" y2="52250"/>
                        <a14:foregroundMark x1="85000" y1="49625" x2="85000" y2="47625"/>
                        <a14:foregroundMark x1="85000" y1="46250" x2="82625" y2="46250"/>
                        <a14:foregroundMark x1="77000" y1="43625" x2="77000" y2="41625"/>
                        <a14:foregroundMark x1="77000" y1="36625" x2="78000" y2="35000"/>
                        <a14:foregroundMark x1="77375" y1="27000" x2="77375" y2="27000"/>
                        <a14:foregroundMark x1="73750" y1="25625" x2="73750" y2="25625"/>
                        <a14:foregroundMark x1="63000" y1="21625" x2="63000" y2="21625"/>
                        <a14:foregroundMark x1="63750" y1="19375" x2="65750" y2="19375"/>
                        <a14:foregroundMark x1="68750" y1="19375" x2="71375" y2="19625"/>
                        <a14:foregroundMark x1="79000" y1="20625" x2="79000" y2="20625"/>
                        <a14:foregroundMark x1="82375" y1="33000" x2="82375" y2="34000"/>
                        <a14:foregroundMark x1="82000" y1="38250" x2="82000" y2="38250"/>
                        <a14:foregroundMark x1="79375" y1="32000" x2="79375" y2="32000"/>
                        <a14:foregroundMark x1="69000" y1="35625" x2="67000" y2="37250"/>
                        <a14:foregroundMark x1="63000" y1="39250" x2="63375" y2="44000"/>
                        <a14:foregroundMark x1="65000" y1="47625" x2="65000" y2="47625"/>
                        <a14:foregroundMark x1="62375" y1="50625" x2="62375" y2="50625"/>
                        <a14:foregroundMark x1="67000" y1="52875" x2="67000" y2="52875"/>
                        <a14:foregroundMark x1="72750" y1="52625" x2="72750" y2="52625"/>
                        <a14:foregroundMark x1="78000" y1="49250" x2="78000" y2="49250"/>
                        <a14:foregroundMark x1="77625" y1="48000" x2="78000" y2="46625"/>
                        <a14:foregroundMark x1="81000" y1="43250" x2="81000" y2="43250"/>
                        <a14:foregroundMark x1="84000" y1="41625" x2="84000" y2="41625"/>
                        <a14:foregroundMark x1="86375" y1="42000" x2="87375" y2="40625"/>
                        <a14:foregroundMark x1="87375" y1="37625" x2="87375" y2="37625"/>
                        <a14:foregroundMark x1="87000" y1="35250" x2="87000" y2="35250"/>
                        <a14:foregroundMark x1="73625" y1="20250" x2="73625" y2="20250"/>
                        <a14:foregroundMark x1="77000" y1="19750" x2="77000" y2="19750"/>
                        <a14:foregroundMark x1="81125" y1="22875" x2="81750" y2="23125"/>
                        <a14:foregroundMark x1="91250" y1="24375" x2="91250" y2="24375"/>
                        <a14:foregroundMark x1="87500" y1="25250" x2="87500" y2="25250"/>
                        <a14:foregroundMark x1="86625" y1="23750" x2="86625" y2="23750"/>
                        <a14:foregroundMark x1="83250" y1="30125" x2="83250" y2="30125"/>
                        <a14:foregroundMark x1="82375" y1="34750" x2="82375" y2="34750"/>
                        <a14:foregroundMark x1="75875" y1="41875" x2="75875" y2="41875"/>
                        <a14:foregroundMark x1="71625" y1="46000" x2="71625" y2="46000"/>
                        <a14:foregroundMark x1="71625" y1="45625" x2="72125" y2="44000"/>
                        <a14:foregroundMark x1="73375" y1="38000" x2="73375" y2="38000"/>
                        <a14:foregroundMark x1="75500" y1="36000" x2="76125" y2="36000"/>
                        <a14:foregroundMark x1="77375" y1="38500" x2="77375" y2="38500"/>
                        <a14:foregroundMark x1="71625" y1="36625" x2="72375" y2="36625"/>
                        <a14:foregroundMark x1="75000" y1="36375" x2="75000" y2="36375"/>
                        <a14:foregroundMark x1="75000" y1="36375" x2="75000" y2="36375"/>
                        <a14:foregroundMark x1="74875" y1="37625" x2="74875" y2="37625"/>
                        <a14:foregroundMark x1="79000" y1="37625" x2="79625" y2="37625"/>
                        <a14:foregroundMark x1="80750" y1="36750" x2="80750" y2="36750"/>
                        <a14:foregroundMark x1="80750" y1="36750" x2="80750" y2="36750"/>
                        <a14:foregroundMark x1="80750" y1="36000" x2="80750" y2="36000"/>
                        <a14:foregroundMark x1="80250" y1="30750" x2="80250" y2="30750"/>
                        <a14:foregroundMark x1="79500" y1="30500" x2="79500" y2="30500"/>
                        <a14:foregroundMark x1="78250" y1="30875" x2="78250" y2="30875"/>
                        <a14:foregroundMark x1="77750" y1="30250" x2="77750" y2="30250"/>
                        <a14:foregroundMark x1="75250" y1="30125" x2="75250" y2="30125"/>
                        <a14:foregroundMark x1="74625" y1="30250" x2="74625" y2="30250"/>
                        <a14:foregroundMark x1="71250" y1="30250" x2="71250" y2="30250"/>
                        <a14:foregroundMark x1="70625" y1="30500" x2="69625" y2="30750"/>
                        <a14:foregroundMark x1="67875" y1="30750" x2="67875" y2="30750"/>
                        <a14:foregroundMark x1="65750" y1="30750" x2="65750" y2="30750"/>
                        <a14:foregroundMark x1="64125" y1="31375" x2="63125" y2="33250"/>
                        <a14:foregroundMark x1="62250" y1="33375" x2="62250" y2="33375"/>
                        <a14:foregroundMark x1="62625" y1="34000" x2="62625" y2="34000"/>
                        <a14:foregroundMark x1="62875" y1="34250" x2="63125" y2="35125"/>
                        <a14:foregroundMark x1="64125" y1="35750" x2="64125" y2="35750"/>
                        <a14:foregroundMark x1="64375" y1="36000" x2="64375" y2="36000"/>
                        <a14:foregroundMark x1="65000" y1="35500" x2="66250" y2="34875"/>
                        <a14:foregroundMark x1="66250" y1="34875" x2="66250" y2="34875"/>
                        <a14:foregroundMark x1="66625" y1="34500" x2="67500" y2="33250"/>
                        <a14:foregroundMark x1="67500" y1="33000" x2="67500" y2="33000"/>
                        <a14:foregroundMark x1="67500" y1="33250" x2="67125" y2="34875"/>
                        <a14:foregroundMark x1="63125" y1="37625" x2="63125" y2="37625"/>
                        <a14:foregroundMark x1="62625" y1="38250" x2="62625" y2="39750"/>
                        <a14:foregroundMark x1="61625" y1="43125" x2="61625" y2="43125"/>
                        <a14:foregroundMark x1="61000" y1="43750" x2="61000" y2="43750"/>
                        <a14:foregroundMark x1="60750" y1="44125" x2="60750" y2="44125"/>
                        <a14:foregroundMark x1="21625" y1="68125" x2="21625" y2="68125"/>
                        <a14:foregroundMark x1="27500" y1="68500" x2="27500" y2="68500"/>
                        <a14:foregroundMark x1="28000" y1="68500" x2="30875" y2="69125"/>
                        <a14:foregroundMark x1="39125" y1="72500" x2="38875" y2="73375"/>
                        <a14:foregroundMark x1="37875" y1="75625" x2="35375" y2="77625"/>
                        <a14:foregroundMark x1="31500" y1="79250" x2="31500" y2="78625"/>
                        <a14:foregroundMark x1="30875" y1="75000" x2="30750" y2="74000"/>
                        <a14:foregroundMark x1="29625" y1="73375" x2="26500" y2="73375"/>
                        <a14:foregroundMark x1="19625" y1="70250" x2="19625" y2="70250"/>
                        <a14:foregroundMark x1="18125" y1="76250" x2="16250" y2="79875"/>
                        <a14:foregroundMark x1="15375" y1="81750" x2="15375" y2="82875"/>
                        <a14:foregroundMark x1="17000" y1="84875" x2="17000" y2="84875"/>
                        <a14:foregroundMark x1="17250" y1="87625" x2="17250" y2="87625"/>
                        <a14:foregroundMark x1="17875" y1="87625" x2="18750" y2="88125"/>
                        <a14:foregroundMark x1="19750" y1="88125" x2="19750" y2="88125"/>
                        <a14:foregroundMark x1="18750" y1="86375" x2="18750" y2="86375"/>
                        <a14:foregroundMark x1="18750" y1="84250" x2="18750" y2="84250"/>
                        <a14:foregroundMark x1="16875" y1="80750" x2="16875" y2="80750"/>
                        <a14:foregroundMark x1="17000" y1="78875" x2="17500" y2="77625"/>
                        <a14:foregroundMark x1="18250" y1="73125" x2="19125" y2="71875"/>
                        <a14:foregroundMark x1="19750" y1="70625" x2="20875" y2="69375"/>
                        <a14:foregroundMark x1="21000" y1="68375" x2="21625" y2="67250"/>
                        <a14:foregroundMark x1="21625" y1="65625" x2="21625" y2="65625"/>
                        <a14:foregroundMark x1="22500" y1="64125" x2="24000" y2="64125"/>
                        <a14:foregroundMark x1="24375" y1="64125" x2="25250" y2="64500"/>
                        <a14:foregroundMark x1="25250" y1="65375" x2="25250" y2="65375"/>
                        <a14:foregroundMark x1="65625" y1="22250" x2="65625" y2="22250"/>
                        <a14:foregroundMark x1="60750" y1="32000" x2="60750" y2="32000"/>
                        <a14:foregroundMark x1="63750" y1="31625" x2="63750" y2="31625"/>
                        <a14:foregroundMark x1="64875" y1="32625" x2="64875" y2="32625"/>
                        <a14:foregroundMark x1="63750" y1="32375" x2="63750" y2="32375"/>
                        <a14:foregroundMark x1="61875" y1="31500" x2="61875" y2="31500"/>
                        <a14:foregroundMark x1="63250" y1="32375" x2="63250" y2="32375"/>
                        <a14:foregroundMark x1="61000" y1="37250" x2="61000" y2="37250"/>
                        <a14:foregroundMark x1="60750" y1="36125" x2="60750" y2="36125"/>
                        <a14:foregroundMark x1="76125" y1="31500" x2="76125" y2="31500"/>
                        <a14:foregroundMark x1="77000" y1="30750" x2="77000" y2="30750"/>
                        <a14:foregroundMark x1="60250" y1="31000" x2="60250" y2="31000"/>
                        <a14:foregroundMark x1="60500" y1="33000" x2="60500" y2="33000"/>
                        <a14:foregroundMark x1="63000" y1="31250" x2="63000" y2="31250"/>
                        <a14:foregroundMark x1="65250" y1="31375" x2="65250" y2="31375"/>
                        <a14:foregroundMark x1="65250" y1="33125" x2="65250" y2="33125"/>
                        <a14:foregroundMark x1="64625" y1="33500" x2="64625" y2="33500"/>
                        <a14:foregroundMark x1="63875" y1="33750" x2="63875" y2="33750"/>
                        <a14:foregroundMark x1="64375" y1="31750" x2="64375" y2="31750"/>
                        <a14:foregroundMark x1="64625" y1="30625" x2="64625" y2="30625"/>
                        <a14:foregroundMark x1="65875" y1="32500" x2="65875" y2="32500"/>
                        <a14:foregroundMark x1="66250" y1="33625" x2="66250" y2="33625"/>
                        <a14:foregroundMark x1="68250" y1="37125" x2="68250" y2="37125"/>
                        <a14:foregroundMark x1="69000" y1="36750" x2="69000" y2="36750"/>
                        <a14:foregroundMark x1="69500" y1="36750" x2="69500" y2="36750"/>
                        <a14:foregroundMark x1="64375" y1="46125" x2="64375" y2="46125"/>
                        <a14:foregroundMark x1="64125" y1="46625" x2="64125" y2="46625"/>
                        <a14:foregroundMark x1="63375" y1="46625" x2="63375" y2="46625"/>
                        <a14:foregroundMark x1="37250" y1="67125" x2="37250" y2="67125"/>
                        <a14:foregroundMark x1="29625" y1="65375" x2="29625" y2="65375"/>
                        <a14:foregroundMark x1="28375" y1="63875" x2="28375" y2="63875"/>
                        <a14:foregroundMark x1="24500" y1="63125" x2="24500" y2="63125"/>
                        <a14:foregroundMark x1="21625" y1="62875" x2="21625" y2="62875"/>
                        <a14:foregroundMark x1="18500" y1="65625" x2="18500" y2="65625"/>
                        <a14:foregroundMark x1="23250" y1="67250" x2="23250" y2="67250"/>
                        <a14:foregroundMark x1="24375" y1="69250" x2="24375" y2="69250"/>
                        <a14:foregroundMark x1="28375" y1="71125" x2="30125" y2="71500"/>
                        <a14:foregroundMark x1="35500" y1="65000" x2="35500" y2="65000"/>
                        <a14:foregroundMark x1="40000" y1="65375" x2="40000" y2="65375"/>
                        <a14:foregroundMark x1="42125" y1="67250" x2="42500" y2="67625"/>
                        <a14:foregroundMark x1="43875" y1="70125" x2="43875" y2="70125"/>
                        <a14:foregroundMark x1="42375" y1="73125" x2="42375" y2="73125"/>
                        <a14:foregroundMark x1="81202" y1="18159" x2="81202" y2="18159"/>
                        <a14:foregroundMark x1="84143" y1="18159" x2="84143" y2="18159"/>
                        <a14:foregroundMark x1="85678" y1="18159" x2="85678" y2="18159"/>
                        <a14:foregroundMark x1="88235" y1="18159" x2="88235" y2="18159"/>
                        <a14:foregroundMark x1="87340" y1="50384" x2="87340" y2="50384"/>
                        <a14:foregroundMark x1="71739" y1="47442" x2="71739" y2="47442"/>
                        <a14:foregroundMark x1="67519" y1="27621" x2="67519" y2="27621"/>
                        <a14:foregroundMark x1="75192" y1="23402" x2="75192" y2="23402"/>
                        <a14:foregroundMark x1="82864" y1="25192" x2="82864" y2="25192"/>
                        <a14:foregroundMark x1="76982" y1="22890" x2="76982" y2="22890"/>
                        <a14:foregroundMark x1="71100" y1="22251" x2="71100" y2="22251"/>
                        <a14:foregroundMark x1="77110" y1="26726" x2="77110" y2="26726"/>
                        <a14:foregroundMark x1="71739" y1="33504" x2="71739" y2="33504"/>
                        <a14:foregroundMark x1="82097" y1="26982" x2="82097" y2="26982"/>
                        <a14:foregroundMark x1="87724" y1="22506" x2="87724" y2="22506"/>
                        <a14:foregroundMark x1="87980" y1="27877" x2="87980" y2="27877"/>
                        <a14:foregroundMark x1="85678" y1="26471" x2="85678" y2="26471"/>
                        <a14:foregroundMark x1="71995" y1="26471" x2="71995" y2="26471"/>
                        <a14:foregroundMark x1="37596" y1="70716" x2="37596" y2="70716"/>
                        <a14:foregroundMark x1="30563" y1="61253" x2="30563" y2="61253"/>
                        <a14:foregroundMark x1="38491" y1="64066" x2="38491" y2="64066"/>
                        <a14:foregroundMark x1="42967" y1="65729" x2="43606" y2="65729"/>
                        <a14:foregroundMark x1="46036" y1="67008" x2="46036" y2="67008"/>
                        <a14:foregroundMark x1="87980" y1="23274" x2="87980" y2="23274"/>
                        <a14:foregroundMark x1="88235" y1="25064" x2="88235" y2="25064"/>
                        <a14:foregroundMark x1="88747" y1="21739" x2="88747" y2="21739"/>
                        <a14:foregroundMark x1="29540" y1="79668" x2="29540" y2="79668"/>
                      </a14:backgroundRemoval>
                    </a14:imgEffect>
                    <a14:imgEffect>
                      <a14:sharpenSoften amount="17000"/>
                    </a14:imgEffect>
                    <a14:imgEffect>
                      <a14:saturation sat="360000"/>
                    </a14:imgEffect>
                    <a14:imgEffect>
                      <a14:brightnessContrast bright="-5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88640"/>
            <a:ext cx="1635770" cy="1635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xmlns="" val="1404718895"/>
              </p:ext>
            </p:extLst>
          </p:nvPr>
        </p:nvGraphicFramePr>
        <p:xfrm>
          <a:off x="7300569" y="116632"/>
          <a:ext cx="1735927" cy="180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3" name="Picture 4" descr="C:\Users\Пользователь\Downloads\imagesоо.png">
            <a:hlinkClick r:id="rId14"/>
          </p:cNvPr>
          <p:cNvPicPr>
            <a:picLocks noChangeAspect="1" noChangeArrowheads="1"/>
          </p:cNvPicPr>
          <p:nvPr/>
        </p:nvPicPr>
        <p:blipFill rotWithShape="1"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29581" t="-33384" b="-1"/>
          <a:stretch/>
        </p:blipFill>
        <p:spPr bwMode="auto">
          <a:xfrm rot="19118750">
            <a:off x="7442079" y="892618"/>
            <a:ext cx="1430366" cy="1472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C:\Users\Пользователь\Downloads\7.jpg"/>
          <p:cNvPicPr>
            <a:picLocks noChangeAspect="1" noChangeArrowheads="1"/>
          </p:cNvPicPr>
          <p:nvPr/>
        </p:nvPicPr>
        <p:blipFill rotWithShape="1">
          <a:blip r:embed="rId1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141" r="18687"/>
          <a:stretch/>
        </p:blipFill>
        <p:spPr bwMode="auto">
          <a:xfrm>
            <a:off x="827584" y="2089392"/>
            <a:ext cx="2649495" cy="3284656"/>
          </a:xfrm>
          <a:prstGeom prst="rect">
            <a:avLst/>
          </a:prstGeom>
          <a:noFill/>
          <a:ln w="7620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Красный вопросительный знак 3d символ | Премиум векторы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 xmlns="">
                  <a14:imgLayer r:embed="rId20">
                    <a14:imgEffect>
                      <a14:backgroundRemoval t="10224" b="87380" l="22843" r="78115">
                        <a14:foregroundMark x1="52716" y1="71406" x2="52716" y2="714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738" t="11463" r="22609" b="13421"/>
          <a:stretch/>
        </p:blipFill>
        <p:spPr bwMode="auto">
          <a:xfrm>
            <a:off x="1332506" y="3357172"/>
            <a:ext cx="1380788" cy="1863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лако 2"/>
          <p:cNvSpPr/>
          <p:nvPr/>
        </p:nvSpPr>
        <p:spPr>
          <a:xfrm>
            <a:off x="3546793" y="2330060"/>
            <a:ext cx="5151169" cy="3744416"/>
          </a:xfrm>
          <a:prstGeom prst="cloud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оле 10"/>
          <p:cNvSpPr txBox="1"/>
          <p:nvPr/>
        </p:nvSpPr>
        <p:spPr>
          <a:xfrm>
            <a:off x="4139952" y="3351938"/>
            <a:ext cx="3021217" cy="43710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сопереживающий</a:t>
            </a: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sp>
        <p:nvSpPr>
          <p:cNvPr id="20" name="Поле 10"/>
          <p:cNvSpPr txBox="1"/>
          <p:nvPr/>
        </p:nvSpPr>
        <p:spPr>
          <a:xfrm>
            <a:off x="3782985" y="3855994"/>
            <a:ext cx="3273291" cy="43710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800" b="1" dirty="0" smtClean="0">
                <a:ln w="12700" cap="flat" cmpd="sng" algn="ctr">
                  <a:noFill/>
                  <a:prstDash val="solid"/>
                  <a:round/>
                </a:ln>
                <a:solidFill>
                  <a:srgbClr val="C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Bad Script" panose="02000000000000000000" pitchFamily="2" charset="0"/>
                <a:ea typeface="Calibri"/>
                <a:cs typeface="Times New Roman"/>
              </a:rPr>
              <a:t>инициативный</a:t>
            </a: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sp>
        <p:nvSpPr>
          <p:cNvPr id="21" name="Поле 10"/>
          <p:cNvSpPr txBox="1"/>
          <p:nvPr/>
        </p:nvSpPr>
        <p:spPr>
          <a:xfrm>
            <a:off x="5580112" y="2991898"/>
            <a:ext cx="2952328" cy="43710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400" b="1" dirty="0" smtClean="0">
                <a:ln w="12700" cap="flat" cmpd="sng" algn="ctr">
                  <a:noFill/>
                  <a:prstDash val="solid"/>
                  <a:round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alibri"/>
                <a:cs typeface="Times New Roman"/>
              </a:rPr>
              <a:t>ответственный</a:t>
            </a: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solidFill>
                <a:srgbClr val="00206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sp>
        <p:nvSpPr>
          <p:cNvPr id="22" name="Поле 10"/>
          <p:cNvSpPr txBox="1"/>
          <p:nvPr/>
        </p:nvSpPr>
        <p:spPr>
          <a:xfrm>
            <a:off x="4358573" y="2780928"/>
            <a:ext cx="1509571" cy="576064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800" b="1" dirty="0" smtClean="0">
                <a:ln w="12700" cap="flat" cmpd="sng" algn="ctr">
                  <a:noFill/>
                  <a:prstDash val="solid"/>
                  <a:round/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добрый</a:t>
            </a: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solidFill>
                <a:schemeClr val="accent6">
                  <a:lumMod val="75000"/>
                </a:schemeClr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sp>
        <p:nvSpPr>
          <p:cNvPr id="23" name="Поле 10"/>
          <p:cNvSpPr txBox="1"/>
          <p:nvPr/>
        </p:nvSpPr>
        <p:spPr>
          <a:xfrm>
            <a:off x="4283968" y="4509120"/>
            <a:ext cx="3176086" cy="864096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Light Condensed" panose="020B0502040204020203" pitchFamily="34" charset="0"/>
                <a:ea typeface="Calibri"/>
                <a:cs typeface="Times New Roman"/>
              </a:rPr>
              <a:t>Чувствующий неразрывную связь со своей страной</a:t>
            </a: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sp>
        <p:nvSpPr>
          <p:cNvPr id="24" name="Поле 10"/>
          <p:cNvSpPr txBox="1"/>
          <p:nvPr/>
        </p:nvSpPr>
        <p:spPr>
          <a:xfrm>
            <a:off x="5827076" y="4072018"/>
            <a:ext cx="2993396" cy="43710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solidFill>
                  <a:srgbClr val="008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Century" panose="02040604050505020304" pitchFamily="18" charset="0"/>
                <a:ea typeface="Calibri"/>
                <a:cs typeface="Times New Roman"/>
              </a:rPr>
              <a:t>законопослушный</a:t>
            </a: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sp>
        <p:nvSpPr>
          <p:cNvPr id="25" name="Поле 10"/>
          <p:cNvSpPr txBox="1"/>
          <p:nvPr/>
        </p:nvSpPr>
        <p:spPr>
          <a:xfrm>
            <a:off x="6228184" y="3639970"/>
            <a:ext cx="2144770" cy="43710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3200" dirty="0" smtClean="0">
                <a:ln w="12700" cap="flat" cmpd="sng" algn="ctr">
                  <a:noFill/>
                  <a:prstDash val="solid"/>
                  <a:round/>
                </a:ln>
                <a:solidFill>
                  <a:srgbClr val="00B0F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порядочный</a:t>
            </a: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pic>
        <p:nvPicPr>
          <p:cNvPr id="1026" name="Picture 2" descr="C:\Users\Пользователь\Downloads\коды\QR-Code верите ли вы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76672"/>
            <a:ext cx="977779" cy="977779"/>
          </a:xfrm>
          <a:prstGeom prst="rect">
            <a:avLst/>
          </a:prstGeom>
          <a:noFill/>
          <a:ln w="762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D:\Марина\ДЛЯ\+Гарева Н.А\2023\Лихачев 2023\pngtree-callouts-title-frames-futuristic-callout-information-boxes-hologram-interface-text-window-png-image_4525338.png"/>
          <p:cNvPicPr>
            <a:picLocks noChangeAspect="1" noChangeArrowheads="1"/>
          </p:cNvPicPr>
          <p:nvPr/>
        </p:nvPicPr>
        <p:blipFill rotWithShape="1">
          <a:blip r:embed="rId2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4167" b="97778" l="1389" r="100000">
                        <a14:foregroundMark x1="18889" y1="25278" x2="18889" y2="25278"/>
                        <a14:foregroundMark x1="63611" y1="24167" x2="63611" y2="24167"/>
                        <a14:foregroundMark x1="90278" y1="51944" x2="90278" y2="51944"/>
                        <a14:foregroundMark x1="93333" y1="47500" x2="93333" y2="47500"/>
                        <a14:foregroundMark x1="6667" y1="48611" x2="6667" y2="48611"/>
                        <a14:foregroundMark x1="10278" y1="52222" x2="10278" y2="52222"/>
                        <a14:foregroundMark x1="86944" y1="55000" x2="86944" y2="55000"/>
                        <a14:foregroundMark x1="93333" y1="43056" x2="93333" y2="43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830" b="36401"/>
          <a:stretch/>
        </p:blipFill>
        <p:spPr bwMode="auto">
          <a:xfrm>
            <a:off x="-252536" y="0"/>
            <a:ext cx="5248598" cy="229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Поле 10"/>
          <p:cNvSpPr txBox="1"/>
          <p:nvPr/>
        </p:nvSpPr>
        <p:spPr>
          <a:xfrm>
            <a:off x="611560" y="476672"/>
            <a:ext cx="3456384" cy="144016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800" dirty="0" err="1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Онлайн</a:t>
            </a:r>
            <a:r>
              <a:rPr lang="ru-RU" sz="28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  тестирование</a:t>
            </a:r>
          </a:p>
          <a:p>
            <a:r>
              <a:rPr lang="ru-RU" sz="28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«Верите ли вы, что…»:</a:t>
            </a:r>
          </a:p>
          <a:p>
            <a:r>
              <a:rPr lang="ru-RU" sz="32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 </a:t>
            </a: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-252536" y="1340768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solidFill>
                  <a:srgbClr val="7030A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          </a:t>
            </a:r>
            <a:r>
              <a:rPr lang="ru-RU" sz="2400" b="1" dirty="0" smtClean="0">
                <a:ln w="12700" cap="flat" cmpd="sng" algn="ctr">
                  <a:noFill/>
                  <a:prstDash val="solid"/>
                  <a:round/>
                </a:ln>
                <a:solidFill>
                  <a:srgbClr val="7030A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выбор  мотивационных цитат</a:t>
            </a:r>
          </a:p>
        </p:txBody>
      </p:sp>
      <p:pic>
        <p:nvPicPr>
          <p:cNvPr id="30" name="Picture 3" descr="D:\Марина\ДЛЯ\+Гарева Н.А\2023\Лихачев 2023\pngtree-callouts-title-frames-futuristic-callout-information-boxes-hologram-interface-text-window-png-image_4525338.png"/>
          <p:cNvPicPr>
            <a:picLocks noChangeAspect="1" noChangeArrowheads="1"/>
          </p:cNvPicPr>
          <p:nvPr/>
        </p:nvPicPr>
        <p:blipFill rotWithShape="1">
          <a:blip r:embed="rId2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23">
                    <a14:imgEffect>
                      <a14:backgroundRemoval t="4167" b="97778" l="1389" r="100000">
                        <a14:foregroundMark x1="18889" y1="25278" x2="18889" y2="25278"/>
                        <a14:foregroundMark x1="63611" y1="24167" x2="63611" y2="24167"/>
                        <a14:foregroundMark x1="90278" y1="51944" x2="90278" y2="51944"/>
                        <a14:foregroundMark x1="93333" y1="47500" x2="93333" y2="47500"/>
                        <a14:foregroundMark x1="6667" y1="48611" x2="6667" y2="48611"/>
                        <a14:foregroundMark x1="10278" y1="52222" x2="10278" y2="52222"/>
                        <a14:foregroundMark x1="86944" y1="55000" x2="86944" y2="55000"/>
                        <a14:foregroundMark x1="93333" y1="43056" x2="93333" y2="43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830" b="36401"/>
          <a:stretch/>
        </p:blipFill>
        <p:spPr bwMode="auto">
          <a:xfrm>
            <a:off x="0" y="5357176"/>
            <a:ext cx="4924054" cy="1500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755576" y="5805264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Портрет гражданина</a:t>
            </a:r>
          </a:p>
        </p:txBody>
      </p:sp>
    </p:spTree>
    <p:extLst>
      <p:ext uri="{BB962C8B-B14F-4D97-AF65-F5344CB8AC3E}">
        <p14:creationId xmlns:p14="http://schemas.microsoft.com/office/powerpoint/2010/main" xmlns="" val="735381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0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0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1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3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арина\ДЛЯ\+Гарева Н.А\2023\Лихачев 2023\кни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CrisscrossEtching/>
                    </a14:imgEffect>
                    <a14:imgEffect>
                      <a14:colorTemperature colorTemp="72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85" t="4130" r="14315" b="2130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Марина\++КАРТИНКИ\+рамки+\рамки розы\0_7e41a_48dd218d_ori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64" y="44624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ле 10"/>
          <p:cNvSpPr txBox="1"/>
          <p:nvPr/>
        </p:nvSpPr>
        <p:spPr>
          <a:xfrm>
            <a:off x="4041540" y="2132856"/>
            <a:ext cx="3986844" cy="628680"/>
          </a:xfrm>
          <a:prstGeom prst="rect">
            <a:avLst/>
          </a:prstGeom>
          <a:gradFill>
            <a:gsLst>
              <a:gs pos="0">
                <a:schemeClr val="bg1"/>
              </a:gs>
              <a:gs pos="70000">
                <a:schemeClr val="accent1">
                  <a:tint val="44500"/>
                  <a:satMod val="160000"/>
                </a:schemeClr>
              </a:gs>
              <a:gs pos="100000">
                <a:schemeClr val="tx2">
                  <a:lumMod val="75000"/>
                </a:schemeClr>
              </a:gs>
            </a:gsLst>
            <a:lin ang="5400000" scaled="0"/>
          </a:gradFill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Осмыслить выбранную цитату</a:t>
            </a: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pic>
        <p:nvPicPr>
          <p:cNvPr id="15" name="Picture 3" descr="D:\Марина\ДЛЯ\+Гарева Н.А\2023\Лихачев 2023\pngtree-callouts-title-frames-futuristic-callout-information-boxes-hologram-interface-text-window-png-image_4525338.png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4167" b="97778" l="1389" r="100000">
                        <a14:foregroundMark x1="18889" y1="25278" x2="18889" y2="25278"/>
                        <a14:foregroundMark x1="63611" y1="24167" x2="63611" y2="24167"/>
                        <a14:foregroundMark x1="90278" y1="51944" x2="90278" y2="51944"/>
                        <a14:foregroundMark x1="93333" y1="47500" x2="93333" y2="47500"/>
                        <a14:foregroundMark x1="6667" y1="48611" x2="6667" y2="48611"/>
                        <a14:foregroundMark x1="10278" y1="52222" x2="10278" y2="52222"/>
                        <a14:foregroundMark x1="86944" y1="55000" x2="86944" y2="55000"/>
                        <a14:foregroundMark x1="93333" y1="43056" x2="93333" y2="43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830" b="36401"/>
          <a:stretch/>
        </p:blipFill>
        <p:spPr bwMode="auto">
          <a:xfrm>
            <a:off x="-82490" y="343521"/>
            <a:ext cx="5302562" cy="1756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оле 10"/>
          <p:cNvSpPr txBox="1"/>
          <p:nvPr/>
        </p:nvSpPr>
        <p:spPr>
          <a:xfrm>
            <a:off x="611560" y="620688"/>
            <a:ext cx="4104456" cy="1224136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32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Диспут</a:t>
            </a:r>
          </a:p>
          <a:p>
            <a:r>
              <a:rPr lang="ru-RU" sz="32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«Поединок прагматиков»</a:t>
            </a:r>
            <a:endParaRPr lang="ru-RU" sz="28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pic>
        <p:nvPicPr>
          <p:cNvPr id="3" name="Picture 3" descr="C:\Users\Пользователь\Downloads\лихачев 223\gif-dlya-prezentaciy-84.gif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50158"/>
            <a:ext cx="2939962" cy="2757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Пользователь\Downloads\лихачев 223\0439.png_300 — копия — копия.png"/>
          <p:cNvPicPr>
            <a:picLocks noChangeAspect="1" noChangeArrowheads="1"/>
          </p:cNvPicPr>
          <p:nvPr/>
        </p:nvPicPr>
        <p:blipFill rotWithShape="1"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3000" b="99667" l="0" r="98182"/>
                    </a14:imgEffect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543" b="29808"/>
          <a:stretch/>
        </p:blipFill>
        <p:spPr bwMode="auto">
          <a:xfrm>
            <a:off x="-156184" y="4837719"/>
            <a:ext cx="4728184" cy="147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оле 10"/>
          <p:cNvSpPr txBox="1"/>
          <p:nvPr/>
        </p:nvSpPr>
        <p:spPr>
          <a:xfrm>
            <a:off x="683568" y="5085184"/>
            <a:ext cx="3096344" cy="792088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8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Работа групп «единомышленников»</a:t>
            </a:r>
            <a:endParaRPr lang="ru-RU" sz="24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sp>
        <p:nvSpPr>
          <p:cNvPr id="11" name="Поле 10"/>
          <p:cNvSpPr txBox="1"/>
          <p:nvPr/>
        </p:nvSpPr>
        <p:spPr>
          <a:xfrm>
            <a:off x="4054727" y="3019264"/>
            <a:ext cx="4444057" cy="1008112"/>
          </a:xfrm>
          <a:prstGeom prst="rect">
            <a:avLst/>
          </a:prstGeom>
          <a:gradFill>
            <a:gsLst>
              <a:gs pos="0">
                <a:schemeClr val="bg1"/>
              </a:gs>
              <a:gs pos="70000">
                <a:schemeClr val="accent1">
                  <a:tint val="44500"/>
                  <a:satMod val="160000"/>
                </a:schemeClr>
              </a:gs>
              <a:gs pos="100000">
                <a:schemeClr val="tx2">
                  <a:lumMod val="75000"/>
                </a:schemeClr>
              </a:gs>
            </a:gsLst>
            <a:lin ang="5400000" scaled="0"/>
          </a:gradFill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Подготовить монолог с обозначением позиции обучающегося</a:t>
            </a:r>
            <a:endParaRPr lang="ru-RU" sz="20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pic>
        <p:nvPicPr>
          <p:cNvPr id="1026" name="Picture 2" descr="D:\Марина\++КАРТИНКИ\кладовка\кнопки\11525403-n--n-------n---noe-----------------n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ackgroundRemoval t="3000" b="49250" l="0" r="49000">
                        <a14:foregroundMark x1="17500" y1="17000" x2="17500" y2="17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0000" b="50000"/>
          <a:stretch/>
        </p:blipFill>
        <p:spPr bwMode="auto">
          <a:xfrm>
            <a:off x="3187452" y="1916832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Марина\++КАРТИНКИ\кладовка\кнопки\11525403-n--n-------n---noe-----------------n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ackgroundRemoval t="2250" b="48750" l="50500" r="97250">
                        <a14:foregroundMark x1="62250" y1="18500" x2="62250" y2="18500"/>
                        <a14:foregroundMark x1="67250" y1="16250" x2="67250" y2="16250"/>
                        <a14:foregroundMark x1="65500" y1="14000" x2="65500" y2="14000"/>
                        <a14:foregroundMark x1="64250" y1="18000" x2="64250" y2="18000"/>
                        <a14:foregroundMark x1="61500" y1="19000" x2="61500" y2="19000"/>
                        <a14:foregroundMark x1="56750" y1="27750" x2="56750" y2="27750"/>
                        <a14:foregroundMark x1="55750" y1="32250" x2="55750" y2="32250"/>
                        <a14:foregroundMark x1="55750" y1="37000" x2="55750" y2="37000"/>
                        <a14:foregroundMark x1="69250" y1="31750" x2="69250" y2="31750"/>
                        <a14:foregroundMark x1="73000" y1="30500" x2="73000" y2="30500"/>
                        <a14:foregroundMark x1="76750" y1="26750" x2="76750" y2="26750"/>
                        <a14:foregroundMark x1="80000" y1="23000" x2="80000" y2="23000"/>
                        <a14:foregroundMark x1="79000" y1="8250" x2="79000" y2="8250"/>
                        <a14:foregroundMark x1="84500" y1="7250" x2="84500" y2="7250"/>
                        <a14:foregroundMark x1="89500" y1="8750" x2="89500" y2="8750"/>
                        <a14:foregroundMark x1="92250" y1="15500" x2="92250" y2="18500"/>
                        <a14:foregroundMark x1="92000" y1="28500" x2="92000" y2="29750"/>
                        <a14:foregroundMark x1="92000" y1="35500" x2="92000" y2="37250"/>
                        <a14:foregroundMark x1="92000" y1="41000" x2="92000" y2="42000"/>
                        <a14:foregroundMark x1="86500" y1="44500" x2="86500" y2="44500"/>
                        <a14:foregroundMark x1="83750" y1="45000" x2="82250" y2="45000"/>
                        <a14:foregroundMark x1="74750" y1="45000" x2="74750" y2="45000"/>
                        <a14:foregroundMark x1="69250" y1="45000" x2="69250" y2="45000"/>
                        <a14:foregroundMark x1="62500" y1="44500" x2="62500" y2="44500"/>
                        <a14:foregroundMark x1="58000" y1="44250" x2="58000" y2="44250"/>
                        <a14:foregroundMark x1="54750" y1="40000" x2="54750" y2="40000"/>
                        <a14:foregroundMark x1="64500" y1="28000" x2="64500" y2="28000"/>
                        <a14:foregroundMark x1="65500" y1="28000" x2="66500" y2="28750"/>
                        <a14:foregroundMark x1="86250" y1="9000" x2="86250" y2="9000"/>
                        <a14:foregroundMark x1="92250" y1="9750" x2="92250" y2="9750"/>
                        <a14:foregroundMark x1="92500" y1="12750" x2="92500" y2="14000"/>
                        <a14:foregroundMark x1="92000" y1="12000" x2="92000" y2="12000"/>
                        <a14:foregroundMark x1="90250" y1="10500" x2="90250" y2="10500"/>
                        <a14:foregroundMark x1="90000" y1="8750" x2="90000" y2="8750"/>
                        <a14:foregroundMark x1="87750" y1="8250" x2="87750" y2="8250"/>
                        <a14:foregroundMark x1="91500" y1="20750" x2="91500" y2="20750"/>
                        <a14:foregroundMark x1="90750" y1="23000" x2="90750" y2="24750"/>
                        <a14:foregroundMark x1="77750" y1="44000" x2="77750" y2="44000"/>
                        <a14:foregroundMark x1="74750" y1="43500" x2="74750" y2="43500"/>
                        <a14:foregroundMark x1="70250" y1="43250" x2="70250" y2="43250"/>
                        <a14:foregroundMark x1="66000" y1="43750" x2="66000" y2="43750"/>
                        <a14:foregroundMark x1="64000" y1="44000" x2="64000" y2="44000"/>
                        <a14:foregroundMark x1="59000" y1="44000" x2="59000" y2="44000"/>
                        <a14:foregroundMark x1="55750" y1="44000" x2="55750" y2="44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 b="50000"/>
          <a:stretch/>
        </p:blipFill>
        <p:spPr bwMode="auto">
          <a:xfrm>
            <a:off x="3195650" y="2996952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Пользователь\Downloads\лихачев 223\png-transparent-public-speaking-speech-presentation-orator-love-hand-presentation.pn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backgroundRemoval t="0" b="100000" l="1522" r="100000">
                        <a14:foregroundMark x1="33913" y1="18264" x2="33913" y2="18264"/>
                        <a14:foregroundMark x1="20543" y1="38083" x2="20543" y2="38083"/>
                        <a14:foregroundMark x1="18261" y1="49870" x2="18261" y2="49870"/>
                        <a14:foregroundMark x1="24565" y1="72280" x2="24565" y2="72280"/>
                        <a14:foregroundMark x1="28587" y1="76036" x2="28587" y2="76036"/>
                        <a14:foregroundMark x1="47935" y1="47798" x2="47935" y2="47798"/>
                        <a14:foregroundMark x1="40435" y1="48834" x2="40435" y2="48834"/>
                        <a14:foregroundMark x1="35109" y1="48575" x2="35109" y2="48575"/>
                        <a14:foregroundMark x1="32935" y1="46762" x2="32935" y2="46762"/>
                        <a14:foregroundMark x1="29891" y1="45078" x2="29891" y2="45078"/>
                        <a14:foregroundMark x1="25652" y1="49093" x2="25870" y2="50000"/>
                        <a14:foregroundMark x1="29239" y1="54016" x2="29239" y2="54016"/>
                        <a14:foregroundMark x1="31739" y1="58290" x2="33152" y2="60233"/>
                        <a14:foregroundMark x1="34891" y1="61917" x2="34891" y2="64637"/>
                        <a14:foregroundMark x1="35109" y1="71891" x2="35217" y2="73316"/>
                        <a14:foregroundMark x1="35217" y1="78756" x2="35109" y2="79534"/>
                        <a14:foregroundMark x1="34457" y1="83549" x2="35109" y2="84715"/>
                        <a14:foregroundMark x1="38370" y1="84715" x2="39674" y2="84715"/>
                        <a14:foregroundMark x1="43370" y1="84715" x2="44783" y2="84715"/>
                        <a14:foregroundMark x1="50435" y1="86269" x2="54022" y2="87176"/>
                        <a14:foregroundMark x1="59565" y1="87694" x2="59565" y2="87694"/>
                        <a14:foregroundMark x1="62283" y1="87047" x2="64022" y2="85751"/>
                        <a14:foregroundMark x1="65217" y1="82254" x2="65652" y2="80052"/>
                        <a14:foregroundMark x1="66522" y1="75389" x2="67065" y2="71114"/>
                        <a14:foregroundMark x1="67283" y1="67617" x2="67717" y2="65155"/>
                        <a14:foregroundMark x1="68152" y1="61917" x2="69130" y2="58031"/>
                        <a14:foregroundMark x1="69783" y1="50000" x2="70000" y2="45337"/>
                        <a14:foregroundMark x1="70435" y1="41321" x2="70652" y2="39378"/>
                        <a14:foregroundMark x1="70217" y1="35622" x2="70217" y2="32254"/>
                        <a14:foregroundMark x1="69022" y1="29016" x2="67935" y2="25000"/>
                        <a14:foregroundMark x1="64783" y1="20078" x2="63804" y2="18264"/>
                        <a14:foregroundMark x1="61304" y1="15803" x2="57065" y2="12824"/>
                        <a14:foregroundMark x1="50870" y1="10622" x2="47935" y2="10622"/>
                        <a14:foregroundMark x1="41739" y1="10622" x2="38804" y2="10622"/>
                        <a14:foregroundMark x1="27826" y1="10622" x2="26087" y2="11140"/>
                        <a14:foregroundMark x1="20109" y1="13601" x2="17174" y2="17617"/>
                        <a14:foregroundMark x1="11522" y1="27461" x2="10978" y2="29534"/>
                        <a14:foregroundMark x1="8587" y1="42617" x2="8587" y2="46373"/>
                        <a14:foregroundMark x1="10326" y1="58031" x2="10978" y2="60233"/>
                        <a14:foregroundMark x1="11739" y1="65933" x2="14022" y2="70078"/>
                        <a14:foregroundMark x1="18370" y1="77591" x2="24891" y2="81477"/>
                        <a14:foregroundMark x1="31957" y1="84974" x2="49022" y2="87435"/>
                        <a14:foregroundMark x1="56522" y1="88990" x2="59783" y2="88990"/>
                        <a14:foregroundMark x1="64565" y1="88212" x2="65435" y2="88212"/>
                        <a14:foregroundMark x1="70870" y1="87176" x2="72065" y2="86269"/>
                        <a14:foregroundMark x1="73913" y1="82513" x2="74565" y2="82254"/>
                        <a14:foregroundMark x1="76196" y1="79275" x2="80652" y2="74093"/>
                        <a14:foregroundMark x1="82500" y1="69689" x2="84348" y2="65933"/>
                        <a14:foregroundMark x1="86848" y1="58679" x2="87935" y2="52332"/>
                        <a14:foregroundMark x1="88261" y1="48316" x2="88696" y2="44819"/>
                        <a14:foregroundMark x1="87717" y1="41062" x2="86848" y2="37435"/>
                        <a14:foregroundMark x1="85000" y1="32642" x2="84130" y2="29922"/>
                        <a14:foregroundMark x1="81087" y1="26036" x2="80000" y2="24482"/>
                        <a14:backgroundMark x1="48478" y1="2720" x2="48478" y2="2720"/>
                        <a14:backgroundMark x1="55543" y1="2979" x2="55543" y2="2979"/>
                        <a14:backgroundMark x1="60652" y1="4793" x2="60652" y2="4793"/>
                        <a14:backgroundMark x1="63478" y1="4793" x2="63478" y2="4793"/>
                        <a14:backgroundMark x1="60870" y1="3627" x2="60870" y2="3627"/>
                        <a14:backgroundMark x1="57717" y1="3238" x2="54783" y2="3238"/>
                        <a14:backgroundMark x1="50217" y1="2461" x2="50217" y2="2461"/>
                        <a14:backgroundMark x1="46848" y1="2461" x2="46848" y2="2461"/>
                        <a14:backgroundMark x1="43913" y1="2461" x2="41957" y2="2461"/>
                        <a14:backgroundMark x1="38587" y1="2461" x2="38587" y2="2461"/>
                        <a14:backgroundMark x1="36413" y1="4145" x2="36413" y2="4145"/>
                        <a14:backgroundMark x1="33478" y1="4145" x2="33478" y2="4145"/>
                        <a14:backgroundMark x1="38370" y1="3627" x2="38370" y2="3627"/>
                        <a14:backgroundMark x1="41522" y1="3627" x2="41522" y2="3627"/>
                        <a14:backgroundMark x1="43478" y1="3627" x2="45652" y2="3627"/>
                        <a14:backgroundMark x1="47065" y1="3627" x2="48043" y2="3627"/>
                        <a14:backgroundMark x1="49457" y1="3627" x2="51848" y2="3627"/>
                        <a14:backgroundMark x1="53370" y1="3627" x2="54348" y2="3886"/>
                        <a14:backgroundMark x1="57500" y1="4404" x2="57500" y2="4404"/>
                        <a14:backgroundMark x1="60109" y1="4404" x2="62283" y2="4793"/>
                        <a14:backgroundMark x1="65000" y1="5052" x2="65652" y2="5570"/>
                        <a14:backgroundMark x1="66848" y1="5570" x2="66848" y2="5570"/>
                        <a14:backgroundMark x1="85217" y1="26684" x2="85217" y2="26684"/>
                        <a14:backgroundMark x1="87174" y1="32383" x2="87174" y2="33549"/>
                        <a14:backgroundMark x1="86522" y1="35622" x2="86522" y2="37565"/>
                        <a14:backgroundMark x1="87174" y1="39896" x2="87935" y2="40803"/>
                        <a14:backgroundMark x1="90326" y1="47927" x2="90326" y2="47927"/>
                        <a14:backgroundMark x1="90326" y1="51425" x2="89674" y2="53497"/>
                        <a14:backgroundMark x1="87935" y1="57772" x2="87500" y2="58938"/>
                        <a14:backgroundMark x1="87500" y1="63860" x2="87500" y2="63860"/>
                        <a14:backgroundMark x1="85978" y1="67876" x2="85978" y2="69041"/>
                        <a14:backgroundMark x1="85761" y1="71891" x2="85761" y2="72798"/>
                        <a14:backgroundMark x1="85217" y1="74741" x2="85217" y2="74741"/>
                        <a14:backgroundMark x1="87174" y1="47927" x2="87174" y2="48834"/>
                        <a14:backgroundMark x1="84565" y1="57254" x2="85761" y2="56347"/>
                        <a14:backgroundMark x1="86196" y1="47668" x2="86196" y2="47668"/>
                        <a14:backgroundMark x1="86196" y1="42228" x2="86196" y2="42228"/>
                        <a14:backgroundMark x1="86196" y1="40803" x2="86196" y2="40803"/>
                        <a14:backgroundMark x1="85978" y1="48316" x2="85978" y2="49093"/>
                        <a14:backgroundMark x1="85543" y1="54016" x2="85543" y2="54016"/>
                        <a14:backgroundMark x1="86522" y1="46244" x2="86522" y2="46244"/>
                        <a14:backgroundMark x1="85543" y1="33549" x2="85543" y2="33549"/>
                        <a14:backgroundMark x1="85000" y1="27202" x2="85000" y2="27202"/>
                        <a14:backgroundMark x1="84565" y1="24611" x2="84565" y2="23705"/>
                        <a14:backgroundMark x1="84565" y1="22280" x2="84565" y2="22280"/>
                        <a14:backgroundMark x1="8152" y1="58290" x2="8152" y2="58290"/>
                        <a14:backgroundMark x1="8152" y1="57772" x2="8152" y2="53109"/>
                        <a14:backgroundMark x1="8152" y1="49093" x2="8152" y2="47409"/>
                        <a14:backgroundMark x1="8152" y1="45078" x2="8152" y2="43394"/>
                        <a14:backgroundMark x1="8152" y1="42228" x2="8152" y2="41321"/>
                        <a14:backgroundMark x1="8152" y1="39896" x2="8152" y2="38731"/>
                        <a14:backgroundMark x1="8152" y1="36140" x2="8152" y2="35233"/>
                        <a14:backgroundMark x1="8152" y1="34456" x2="8152" y2="34456"/>
                        <a14:backgroundMark x1="8370" y1="59845" x2="8370" y2="59845"/>
                        <a14:backgroundMark x1="8152" y1="62694" x2="8152" y2="64119"/>
                        <a14:backgroundMark x1="8152" y1="66192" x2="8152" y2="66192"/>
                        <a14:backgroundMark x1="9565" y1="64637" x2="9565" y2="63860"/>
                        <a14:backgroundMark x1="9565" y1="61269" x2="10000" y2="57772"/>
                        <a14:backgroundMark x1="9783" y1="37565" x2="9783" y2="37565"/>
                        <a14:backgroundMark x1="8804" y1="35233" x2="8804" y2="34197"/>
                        <a14:backgroundMark x1="8804" y1="33808" x2="8804" y2="33808"/>
                      </a14:backgroundRemoval>
                    </a14:imgEffect>
                    <a14:imgEffect>
                      <a14:brightnessContrast contrast="-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623" t="8770" r="17633" b="7926"/>
          <a:stretch/>
        </p:blipFill>
        <p:spPr bwMode="auto">
          <a:xfrm>
            <a:off x="4860032" y="4048446"/>
            <a:ext cx="2094886" cy="2451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Пользователь\Downloads\лихачев 223\1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6001" y="1813950"/>
            <a:ext cx="2279031" cy="2551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Пользователь\Downloads\лихачев 223\2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EF"/>
              </a:clrFrom>
              <a:clrTo>
                <a:srgbClr val="FFFFE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22243" y="1760251"/>
            <a:ext cx="2512719" cy="2604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Пользователь\Downloads\лихачев 223\3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32603" y="1577657"/>
            <a:ext cx="2361465" cy="2643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xmlns="" val="3060676789"/>
              </p:ext>
            </p:extLst>
          </p:nvPr>
        </p:nvGraphicFramePr>
        <p:xfrm>
          <a:off x="197254" y="4512624"/>
          <a:ext cx="2646554" cy="1580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pic>
        <p:nvPicPr>
          <p:cNvPr id="29" name="Picture 3" descr="C:\Users\Пользователь\Downloads\55г.jpg"/>
          <p:cNvPicPr>
            <a:picLocks noChangeAspect="1" noChangeArrowheads="1"/>
          </p:cNvPicPr>
          <p:nvPr/>
        </p:nvPicPr>
        <p:blipFill rotWithShape="1">
          <a:blip r:embed="rId23" cstate="print">
            <a:extLst>
              <a:ext uri="{BEBA8EAE-BF5A-486C-A8C5-ECC9F3942E4B}">
                <a14:imgProps xmlns:a14="http://schemas.microsoft.com/office/drawing/2010/main" xmlns="">
                  <a14:imgLayer r:embed="rId24">
                    <a14:imgEffect>
                      <a14:backgroundRemoval t="1893" b="97074" l="11223" r="824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740" t="2282" r="17539" b="2813"/>
          <a:stretch/>
        </p:blipFill>
        <p:spPr bwMode="auto">
          <a:xfrm rot="1729076">
            <a:off x="295653" y="5209428"/>
            <a:ext cx="775828" cy="101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Схема 8">
            <a:hlinkClick r:id="rId25"/>
          </p:cNvPr>
          <p:cNvGraphicFramePr/>
          <p:nvPr>
            <p:extLst>
              <p:ext uri="{D42A27DB-BD31-4B8C-83A1-F6EECF244321}">
                <p14:modId xmlns:p14="http://schemas.microsoft.com/office/powerpoint/2010/main" xmlns="" val="4285873282"/>
              </p:ext>
            </p:extLst>
          </p:nvPr>
        </p:nvGraphicFramePr>
        <p:xfrm>
          <a:off x="7221497" y="93673"/>
          <a:ext cx="1296144" cy="1398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6" r:lo="rId27" r:qs="rId28" r:cs="rId29"/>
          </a:graphicData>
        </a:graphic>
      </p:graphicFrame>
      <p:pic>
        <p:nvPicPr>
          <p:cNvPr id="32" name="Picture 4" descr="C:\Users\Пользователь\Downloads\imagesоо.png">
            <a:hlinkClick r:id="rId25"/>
          </p:cNvPr>
          <p:cNvPicPr>
            <a:picLocks noChangeAspect="1" noChangeArrowheads="1"/>
          </p:cNvPicPr>
          <p:nvPr/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118750">
            <a:off x="7946862" y="290836"/>
            <a:ext cx="1103845" cy="110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3" name="Схема 22"/>
          <p:cNvGraphicFramePr/>
          <p:nvPr>
            <p:extLst>
              <p:ext uri="{D42A27DB-BD31-4B8C-83A1-F6EECF244321}">
                <p14:modId xmlns:p14="http://schemas.microsoft.com/office/powerpoint/2010/main" xmlns="" val="2591124931"/>
              </p:ext>
            </p:extLst>
          </p:nvPr>
        </p:nvGraphicFramePr>
        <p:xfrm>
          <a:off x="2962599" y="4221088"/>
          <a:ext cx="2833537" cy="22784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2" r:lo="rId33" r:qs="rId34" r:cs="rId35"/>
          </a:graphicData>
        </a:graphic>
      </p:graphicFrame>
      <p:graphicFrame>
        <p:nvGraphicFramePr>
          <p:cNvPr id="27" name="Схема 26"/>
          <p:cNvGraphicFramePr/>
          <p:nvPr>
            <p:extLst>
              <p:ext uri="{D42A27DB-BD31-4B8C-83A1-F6EECF244321}">
                <p14:modId xmlns:p14="http://schemas.microsoft.com/office/powerpoint/2010/main" xmlns="" val="2851901217"/>
              </p:ext>
            </p:extLst>
          </p:nvPr>
        </p:nvGraphicFramePr>
        <p:xfrm>
          <a:off x="5807508" y="4048447"/>
          <a:ext cx="3058799" cy="2809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7" r:lo="rId38" r:qs="rId39" r:cs="rId40"/>
          </a:graphicData>
        </a:graphic>
      </p:graphicFrame>
      <p:pic>
        <p:nvPicPr>
          <p:cNvPr id="4" name="Picture 2" descr="C:\Users\Пользователь\Downloads\коды\qr-code поединок.gif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23605" y="336625"/>
            <a:ext cx="1193906" cy="1193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29781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4" grpId="0"/>
      <p:bldP spid="11" grpId="0" animBg="1"/>
      <p:bldP spid="11" grpId="1" animBg="1"/>
      <p:bldGraphic spid="8" grpId="0">
        <p:bldAsOne/>
      </p:bldGraphic>
      <p:bldGraphic spid="23" grpId="0">
        <p:bldAsOne/>
      </p:bldGraphic>
      <p:bldGraphic spid="27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арина\ДЛЯ\+Гарева Н.А\2023\Лихачев 2023\кни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artisticCrisscrossEtching/>
                    </a14:imgEffect>
                    <a14:imgEffect>
                      <a14:colorTemperature colorTemp="72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85" t="4130" r="14315" b="2130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Марина\++КАРТИНКИ\+рамки+\рамки розы\0_7e41a_48dd218d_ori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5042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Марина\ДЛЯ\+Гарева Н.А\2023\Лихачев 2023\pngtree-callouts-title-frames-futuristic-callout-information-boxes-hologram-interface-text-window-png-image_4525338.png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4167" b="97778" l="1389" r="100000">
                        <a14:foregroundMark x1="18889" y1="25278" x2="18889" y2="25278"/>
                        <a14:foregroundMark x1="63611" y1="24167" x2="63611" y2="24167"/>
                        <a14:foregroundMark x1="90278" y1="51944" x2="90278" y2="51944"/>
                        <a14:foregroundMark x1="93333" y1="47500" x2="93333" y2="47500"/>
                        <a14:foregroundMark x1="6667" y1="48611" x2="6667" y2="48611"/>
                        <a14:foregroundMark x1="10278" y1="52222" x2="10278" y2="52222"/>
                        <a14:foregroundMark x1="86944" y1="55000" x2="86944" y2="55000"/>
                        <a14:foregroundMark x1="93333" y1="43056" x2="93333" y2="43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830" b="36401"/>
          <a:stretch/>
        </p:blipFill>
        <p:spPr bwMode="auto">
          <a:xfrm>
            <a:off x="4716016" y="1484784"/>
            <a:ext cx="4178365" cy="1384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оле 10"/>
          <p:cNvSpPr txBox="1"/>
          <p:nvPr/>
        </p:nvSpPr>
        <p:spPr>
          <a:xfrm>
            <a:off x="5220072" y="1700808"/>
            <a:ext cx="4104456" cy="1224136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8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Игра-викторина</a:t>
            </a:r>
          </a:p>
          <a:p>
            <a:r>
              <a:rPr lang="ru-RU" sz="28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          «Автор цитат»</a:t>
            </a:r>
            <a:endParaRPr lang="ru-RU" sz="24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pic>
        <p:nvPicPr>
          <p:cNvPr id="16" name="Picture 3" descr="D:\Марина\ДЛЯ\+Гарева Н.А\2023\Лихачев 2023\pngtree-callouts-title-frames-futuristic-callout-information-boxes-hologram-interface-text-window-png-image_4525338.png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4167" b="97778" l="1389" r="100000">
                        <a14:foregroundMark x1="18889" y1="25278" x2="18889" y2="25278"/>
                        <a14:foregroundMark x1="63611" y1="24167" x2="63611" y2="24167"/>
                        <a14:foregroundMark x1="90278" y1="51944" x2="90278" y2="51944"/>
                        <a14:foregroundMark x1="93333" y1="47500" x2="93333" y2="47500"/>
                        <a14:foregroundMark x1="6667" y1="48611" x2="6667" y2="48611"/>
                        <a14:foregroundMark x1="10278" y1="52222" x2="10278" y2="52222"/>
                        <a14:foregroundMark x1="86944" y1="55000" x2="86944" y2="55000"/>
                        <a14:foregroundMark x1="93333" y1="43056" x2="93333" y2="43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830" b="36401"/>
          <a:stretch/>
        </p:blipFill>
        <p:spPr bwMode="auto">
          <a:xfrm>
            <a:off x="-214023" y="404664"/>
            <a:ext cx="4924054" cy="1500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оле 10"/>
          <p:cNvSpPr txBox="1"/>
          <p:nvPr/>
        </p:nvSpPr>
        <p:spPr>
          <a:xfrm>
            <a:off x="283620" y="764705"/>
            <a:ext cx="4216372" cy="864095"/>
          </a:xfrm>
          <a:prstGeom prst="round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32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Портрет гражданина</a:t>
            </a:r>
            <a:endParaRPr lang="ru-RU" sz="28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pic>
        <p:nvPicPr>
          <p:cNvPr id="18" name="Picture 13" descr="C:\Users\Пользователь\Downloads\7.jpg"/>
          <p:cNvPicPr>
            <a:picLocks noChangeAspect="1" noChangeArrowheads="1"/>
          </p:cNvPicPr>
          <p:nvPr/>
        </p:nvPicPr>
        <p:blipFill rotWithShape="1"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141" r="18687"/>
          <a:stretch/>
        </p:blipFill>
        <p:spPr bwMode="auto">
          <a:xfrm>
            <a:off x="806421" y="1772816"/>
            <a:ext cx="2253411" cy="2793620"/>
          </a:xfrm>
          <a:prstGeom prst="rect">
            <a:avLst/>
          </a:prstGeom>
          <a:noFill/>
          <a:ln w="7620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Красный вопросительный знак 3d символ | Премиум векторы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ackgroundRemoval t="10224" b="87380" l="22843" r="78115">
                        <a14:foregroundMark x1="52716" y1="71406" x2="52716" y2="714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738" t="11463" r="22609" b="13421"/>
          <a:stretch/>
        </p:blipFill>
        <p:spPr bwMode="auto">
          <a:xfrm>
            <a:off x="1106495" y="2708920"/>
            <a:ext cx="1364258" cy="184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Марина\ДЛЯ\+Гарева Н.А\2023\Лихачев 2023\2017_11_01_lihachev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633" r="14609"/>
          <a:stretch/>
        </p:blipFill>
        <p:spPr bwMode="auto">
          <a:xfrm flipH="1">
            <a:off x="755576" y="1719568"/>
            <a:ext cx="2406438" cy="2705531"/>
          </a:xfrm>
          <a:prstGeom prst="rect">
            <a:avLst/>
          </a:prstGeom>
          <a:noFill/>
          <a:ln w="7620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Пользователь\Downloads\облако1.jpg"/>
          <p:cNvPicPr>
            <a:picLocks noChangeAspect="1" noChangeArrowheads="1"/>
          </p:cNvPicPr>
          <p:nvPr/>
        </p:nvPicPr>
        <p:blipFill rotWithShape="1">
          <a:blip r:embed="rId13" cstate="print">
            <a:clrChange>
              <a:clrFrom>
                <a:srgbClr val="EEE8DC"/>
              </a:clrFrom>
              <a:clrTo>
                <a:srgbClr val="EEE8DC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backgroundRemoval t="4700" b="96345" l="1382" r="97409">
                        <a14:foregroundMark x1="18653" y1="35770" x2="18653" y2="35770"/>
                        <a14:foregroundMark x1="40069" y1="28198" x2="40069" y2="28198"/>
                        <a14:foregroundMark x1="46805" y1="26632" x2="46805" y2="26632"/>
                        <a14:foregroundMark x1="43351" y1="26371" x2="43351" y2="26371"/>
                        <a14:foregroundMark x1="50086" y1="26632" x2="50086" y2="26632"/>
                        <a14:foregroundMark x1="53886" y1="25587" x2="53886" y2="25587"/>
                        <a14:foregroundMark x1="56477" y1="26371" x2="56477" y2="26371"/>
                        <a14:foregroundMark x1="63731" y1="27415" x2="63731" y2="27415"/>
                        <a14:foregroundMark x1="71330" y1="26632" x2="71330" y2="26632"/>
                        <a14:foregroundMark x1="75302" y1="26632" x2="75302" y2="26632"/>
                        <a14:foregroundMark x1="83420" y1="26632" x2="83420" y2="26632"/>
                        <a14:foregroundMark x1="5527" y1="37337" x2="5527" y2="37337"/>
                        <a14:foregroundMark x1="8117" y1="35248" x2="8117" y2="35248"/>
                        <a14:foregroundMark x1="10881" y1="30809" x2="10881" y2="30809"/>
                        <a14:foregroundMark x1="13299" y1="20888" x2="13299" y2="20888"/>
                        <a14:foregroundMark x1="15717" y1="17755" x2="15717" y2="17755"/>
                        <a14:foregroundMark x1="20553" y1="13838" x2="20553" y2="13838"/>
                        <a14:foregroundMark x1="27634" y1="12010" x2="27634" y2="12010"/>
                        <a14:foregroundMark x1="31952" y1="13055" x2="31952" y2="13055"/>
                        <a14:foregroundMark x1="37651" y1="9399" x2="37651" y2="9399"/>
                        <a14:foregroundMark x1="45423" y1="6005" x2="45423" y2="6005"/>
                        <a14:foregroundMark x1="52159" y1="9922" x2="52159" y2="9922"/>
                        <a14:foregroundMark x1="65976" y1="7050" x2="65976" y2="7050"/>
                        <a14:foregroundMark x1="84974" y1="11488" x2="84974" y2="11488"/>
                        <a14:foregroundMark x1="87392" y1="15405" x2="87392" y2="15405"/>
                        <a14:foregroundMark x1="92055" y1="20888" x2="92055" y2="20888"/>
                        <a14:foregroundMark x1="82902" y1="70757" x2="82902" y2="70757"/>
                        <a14:foregroundMark x1="81520" y1="7050" x2="81520" y2="7050"/>
                        <a14:foregroundMark x1="78411" y1="6266" x2="78411" y2="62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60" t="3542" r="2546" b="2628"/>
          <a:stretch/>
        </p:blipFill>
        <p:spPr bwMode="auto">
          <a:xfrm>
            <a:off x="60209" y="4328420"/>
            <a:ext cx="3842407" cy="2505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0" name="Схема 19"/>
          <p:cNvGraphicFramePr/>
          <p:nvPr>
            <p:extLst>
              <p:ext uri="{D42A27DB-BD31-4B8C-83A1-F6EECF244321}">
                <p14:modId xmlns:p14="http://schemas.microsoft.com/office/powerpoint/2010/main" xmlns="" val="2435051376"/>
              </p:ext>
            </p:extLst>
          </p:nvPr>
        </p:nvGraphicFramePr>
        <p:xfrm>
          <a:off x="6732240" y="188640"/>
          <a:ext cx="1872208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pic>
        <p:nvPicPr>
          <p:cNvPr id="21" name="Picture 4" descr="C:\Users\Пользователь\Downloads\imagesоо.png">
            <a:hlinkClick r:id="rId20"/>
          </p:cNvPr>
          <p:cNvPicPr>
            <a:picLocks noChangeAspect="1" noChangeArrowheads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118750">
            <a:off x="7967387" y="559690"/>
            <a:ext cx="1103845" cy="110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Облако 21"/>
          <p:cNvSpPr/>
          <p:nvPr/>
        </p:nvSpPr>
        <p:spPr>
          <a:xfrm>
            <a:off x="3741311" y="2909926"/>
            <a:ext cx="5151169" cy="3255378"/>
          </a:xfrm>
          <a:prstGeom prst="cloud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оле 10"/>
          <p:cNvSpPr txBox="1"/>
          <p:nvPr/>
        </p:nvSpPr>
        <p:spPr>
          <a:xfrm>
            <a:off x="5220072" y="3279930"/>
            <a:ext cx="2952328" cy="43710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400" b="1" dirty="0" smtClean="0">
                <a:ln w="12700" cap="flat" cmpd="sng" algn="ctr">
                  <a:noFill/>
                  <a:prstDash val="solid"/>
                  <a:round/>
                </a:ln>
                <a:solidFill>
                  <a:srgbClr val="002060"/>
                </a:solidFill>
                <a:latin typeface="Bookman Old Style" panose="02050604050505020204" pitchFamily="18" charset="0"/>
                <a:ea typeface="Calibri"/>
                <a:cs typeface="Times New Roman"/>
              </a:rPr>
              <a:t>совестливый</a:t>
            </a: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solidFill>
                <a:srgbClr val="00206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sp>
        <p:nvSpPr>
          <p:cNvPr id="24" name="Поле 10"/>
          <p:cNvSpPr txBox="1"/>
          <p:nvPr/>
        </p:nvSpPr>
        <p:spPr>
          <a:xfrm>
            <a:off x="4497621" y="3855994"/>
            <a:ext cx="2018595" cy="43710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400" b="1" dirty="0" smtClean="0">
                <a:ln w="12700" cap="flat" cmpd="sng" algn="ctr">
                  <a:noFill/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Calibri"/>
                <a:cs typeface="Times New Roman"/>
              </a:rPr>
              <a:t>гуманный</a:t>
            </a: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solidFill>
                <a:srgbClr val="00206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sp>
        <p:nvSpPr>
          <p:cNvPr id="25" name="Поле 10"/>
          <p:cNvSpPr txBox="1"/>
          <p:nvPr/>
        </p:nvSpPr>
        <p:spPr>
          <a:xfrm>
            <a:off x="5469324" y="5152138"/>
            <a:ext cx="3063116" cy="43710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400" b="1" dirty="0" smtClean="0">
                <a:ln w="12700" cap="flat" cmpd="sng" algn="ctr">
                  <a:noFill/>
                  <a:prstDash val="solid"/>
                  <a:round/>
                </a:ln>
                <a:solidFill>
                  <a:srgbClr val="A1240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ama Nueva" panose="02000603000000000000" pitchFamily="2" charset="-52"/>
                <a:ea typeface="Calibri"/>
                <a:cs typeface="Times New Roman"/>
              </a:rPr>
              <a:t>справедливый</a:t>
            </a: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solidFill>
                <a:srgbClr val="00206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sp>
        <p:nvSpPr>
          <p:cNvPr id="26" name="Поле 10"/>
          <p:cNvSpPr txBox="1"/>
          <p:nvPr/>
        </p:nvSpPr>
        <p:spPr>
          <a:xfrm>
            <a:off x="4145734" y="4444554"/>
            <a:ext cx="3592948" cy="856654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400" b="1" dirty="0" smtClean="0">
                <a:ln w="12700" cap="flat" cmpd="sng" algn="ctr">
                  <a:noFill/>
                  <a:prstDash val="solid"/>
                  <a:round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  <a:ea typeface="Calibri"/>
                <a:cs typeface="Times New Roman"/>
              </a:rPr>
              <a:t>С болезненной любовью к своей Родине</a:t>
            </a: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solidFill>
                <a:srgbClr val="00206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sp>
        <p:nvSpPr>
          <p:cNvPr id="27" name="Поле 10"/>
          <p:cNvSpPr txBox="1"/>
          <p:nvPr/>
        </p:nvSpPr>
        <p:spPr>
          <a:xfrm>
            <a:off x="6372200" y="3657037"/>
            <a:ext cx="1951110" cy="852083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400" b="1" dirty="0" smtClean="0">
                <a:ln w="12700" cap="flat" cmpd="sng" algn="ctr">
                  <a:noFill/>
                  <a:prstDash val="solid"/>
                  <a:round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 чистыми </a:t>
            </a:r>
          </a:p>
          <a:p>
            <a:r>
              <a:rPr lang="ru-RU" sz="2400" b="1" dirty="0" smtClean="0">
                <a:ln w="12700" cap="flat" cmpd="sng" algn="ctr">
                  <a:noFill/>
                  <a:prstDash val="solid"/>
                  <a:round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помыслами</a:t>
            </a: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solidFill>
                <a:srgbClr val="00206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pic>
        <p:nvPicPr>
          <p:cNvPr id="2" name="Picture 3" descr="C:\Users\Пользователь\Downloads\коды\QR-Code (1) игра-викторина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04664"/>
            <a:ext cx="1222060" cy="1080120"/>
          </a:xfrm>
          <a:prstGeom prst="rect">
            <a:avLst/>
          </a:prstGeom>
          <a:noFill/>
          <a:ln w="762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лихачев+музыка.av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23"/>
              </p:ext>
            </p:extLst>
          </p:nvPr>
        </p:nvPicPr>
        <p:blipFill>
          <a:blip r:embed="rId24" cstate="print"/>
          <a:stretch>
            <a:fillRect/>
          </a:stretch>
        </p:blipFill>
        <p:spPr>
          <a:xfrm>
            <a:off x="413537" y="1580525"/>
            <a:ext cx="3668933" cy="2751700"/>
          </a:xfrm>
          <a:prstGeom prst="rect">
            <a:avLst/>
          </a:prstGeom>
        </p:spPr>
      </p:pic>
      <p:pic>
        <p:nvPicPr>
          <p:cNvPr id="29" name="Picture 2" descr="https://www.pptgrounds.com/wp-content/uploads/2013/12/Glossy-Television-Frame-Backgrounds.jp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 xmlns="">
                  <a14:imgLayer r:embed="rId26">
                    <a14:imgEffect>
                      <a14:backgroundRemoval t="1167" b="98417" l="188" r="995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9877" y="1266423"/>
            <a:ext cx="4815760" cy="3611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Прямоугольник 30"/>
          <p:cNvSpPr/>
          <p:nvPr/>
        </p:nvSpPr>
        <p:spPr>
          <a:xfrm>
            <a:off x="3951226" y="3003375"/>
            <a:ext cx="1241547" cy="851250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xmlns="" val="29786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46600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87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video>
              <p:cMediaNode vol="80000" showWhenStopped="0">
                <p:cTn id="88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</p:childTnLst>
        </p:cTn>
      </p:par>
    </p:tnLst>
    <p:bldLst>
      <p:bldP spid="17" grpId="0"/>
      <p:bldP spid="22" grpId="0" animBg="1"/>
      <p:bldP spid="23" grpId="0"/>
      <p:bldP spid="24" grpId="0"/>
      <p:bldP spid="25" grpId="0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арина\ДЛЯ\+Гарева Н.А\2023\Лихачев 2023\кни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CrisscrossEtching/>
                    </a14:imgEffect>
                    <a14:imgEffect>
                      <a14:colorTemperature colorTemp="72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85" t="4130" r="14315" b="21304"/>
          <a:stretch/>
        </p:blipFill>
        <p:spPr bwMode="auto">
          <a:xfrm>
            <a:off x="-12834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Марина\++КАРТИНКИ\+рамки+\рамки розы\0_7e41a_48dd218d_ori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5696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Марина\ДЛЯ\+Гарева Н.А\2023\Лихачев 2023\pngtree-callouts-title-frames-futuristic-callout-information-boxes-hologram-interface-text-window-png-image_4525338.png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4167" b="97778" l="1389" r="100000">
                        <a14:foregroundMark x1="18889" y1="25278" x2="18889" y2="25278"/>
                        <a14:foregroundMark x1="63611" y1="24167" x2="63611" y2="24167"/>
                        <a14:foregroundMark x1="90278" y1="51944" x2="90278" y2="51944"/>
                        <a14:foregroundMark x1="93333" y1="47500" x2="93333" y2="47500"/>
                        <a14:foregroundMark x1="6667" y1="48611" x2="6667" y2="48611"/>
                        <a14:foregroundMark x1="10278" y1="52222" x2="10278" y2="52222"/>
                        <a14:foregroundMark x1="86944" y1="55000" x2="86944" y2="55000"/>
                        <a14:foregroundMark x1="93333" y1="43056" x2="93333" y2="43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830" b="36401"/>
          <a:stretch/>
        </p:blipFill>
        <p:spPr bwMode="auto">
          <a:xfrm>
            <a:off x="-180528" y="401523"/>
            <a:ext cx="4752528" cy="1217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Пользователь\Downloads\лихачев 223\0439.png_300 — копия — копия.png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3000" b="99667" l="0" r="98182"/>
                    </a14:imgEffect>
                    <a14:imgEffect>
                      <a14:artisticPhotocopy/>
                    </a14:imgEffect>
                    <a14:imgEffect>
                      <a14:brightnessContrast bright="-18000" contrast="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543" b="29808"/>
          <a:stretch/>
        </p:blipFill>
        <p:spPr bwMode="auto">
          <a:xfrm>
            <a:off x="-108520" y="4005064"/>
            <a:ext cx="4752528" cy="259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35.userapi.com/impf/c622328/v622328413/25566/13deGPJtuZU.jpg?size=200x200&amp;quality=96&amp;sign=7a2f23f66eced7d646d7344b790f1273&amp;type=album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sharpenSoften amoun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18745"/>
            <a:ext cx="2592288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оле 10"/>
          <p:cNvSpPr txBox="1"/>
          <p:nvPr/>
        </p:nvSpPr>
        <p:spPr>
          <a:xfrm>
            <a:off x="706557" y="4437112"/>
            <a:ext cx="3649419" cy="1872208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sz="28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Используя сеть Интернет, определите,</a:t>
            </a:r>
          </a:p>
          <a:p>
            <a:pPr>
              <a:lnSpc>
                <a:spcPct val="80000"/>
              </a:lnSpc>
            </a:pPr>
            <a:r>
              <a:rPr lang="ru-RU" sz="28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в каком труде </a:t>
            </a:r>
          </a:p>
          <a:p>
            <a:pPr>
              <a:lnSpc>
                <a:spcPct val="80000"/>
              </a:lnSpc>
            </a:pPr>
            <a:r>
              <a:rPr lang="ru-RU" sz="28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Д. Лихачева </a:t>
            </a:r>
          </a:p>
          <a:p>
            <a:pPr>
              <a:lnSpc>
                <a:spcPct val="80000"/>
              </a:lnSpc>
            </a:pPr>
            <a:r>
              <a:rPr lang="ru-RU" sz="28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звучат цитаты.</a:t>
            </a:r>
          </a:p>
          <a:p>
            <a:endParaRPr lang="ru-RU" sz="28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graphicFrame>
        <p:nvGraphicFramePr>
          <p:cNvPr id="9" name="Схема 8">
            <a:hlinkClick r:id="rId11"/>
          </p:cNvPr>
          <p:cNvGraphicFramePr/>
          <p:nvPr>
            <p:extLst>
              <p:ext uri="{D42A27DB-BD31-4B8C-83A1-F6EECF244321}">
                <p14:modId xmlns:p14="http://schemas.microsoft.com/office/powerpoint/2010/main" xmlns="" val="2052158411"/>
              </p:ext>
            </p:extLst>
          </p:nvPr>
        </p:nvGraphicFramePr>
        <p:xfrm>
          <a:off x="5846549" y="160906"/>
          <a:ext cx="1245732" cy="13958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1026" name="Picture 2" descr="C:\Users\Пользователь\Downloads\QR-code_url_20_Feb_2023_8-51-20 Живое слово автора1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86004"/>
            <a:ext cx="1130532" cy="1130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9" name="Схема 18">
            <a:hlinkClick r:id="rId18"/>
          </p:cNvPr>
          <p:cNvGraphicFramePr/>
          <p:nvPr>
            <p:extLst>
              <p:ext uri="{D42A27DB-BD31-4B8C-83A1-F6EECF244321}">
                <p14:modId xmlns:p14="http://schemas.microsoft.com/office/powerpoint/2010/main" xmlns="" val="918553172"/>
              </p:ext>
            </p:extLst>
          </p:nvPr>
        </p:nvGraphicFramePr>
        <p:xfrm>
          <a:off x="6876256" y="14296"/>
          <a:ext cx="1296144" cy="1398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graphicFrame>
        <p:nvGraphicFramePr>
          <p:cNvPr id="20" name="Схема 19">
            <a:hlinkClick r:id="rId24"/>
          </p:cNvPr>
          <p:cNvGraphicFramePr/>
          <p:nvPr>
            <p:extLst>
              <p:ext uri="{D42A27DB-BD31-4B8C-83A1-F6EECF244321}">
                <p14:modId xmlns:p14="http://schemas.microsoft.com/office/powerpoint/2010/main" xmlns="" val="2556899486"/>
              </p:ext>
            </p:extLst>
          </p:nvPr>
        </p:nvGraphicFramePr>
        <p:xfrm>
          <a:off x="7757298" y="0"/>
          <a:ext cx="1296144" cy="1398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5" r:lo="rId26" r:qs="rId27" r:cs="rId28"/>
          </a:graphicData>
        </a:graphic>
      </p:graphicFrame>
      <p:pic>
        <p:nvPicPr>
          <p:cNvPr id="22" name="Picture 4" descr="C:\Users\Пользователь\Downloads\imagesоо.png">
            <a:hlinkClick r:id="rId11"/>
          </p:cNvPr>
          <p:cNvPicPr>
            <a:picLocks noChangeAspect="1" noChangeArrowheads="1"/>
          </p:cNvPicPr>
          <p:nvPr/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960824">
            <a:off x="5507651" y="1066823"/>
            <a:ext cx="1103845" cy="110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3" name="Схема 22"/>
          <p:cNvGraphicFramePr/>
          <p:nvPr>
            <p:extLst>
              <p:ext uri="{D42A27DB-BD31-4B8C-83A1-F6EECF244321}">
                <p14:modId xmlns:p14="http://schemas.microsoft.com/office/powerpoint/2010/main" xmlns="" val="1054591754"/>
              </p:ext>
            </p:extLst>
          </p:nvPr>
        </p:nvGraphicFramePr>
        <p:xfrm>
          <a:off x="3392739" y="1953720"/>
          <a:ext cx="2646554" cy="1580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1" r:lo="rId32" r:qs="rId33" r:cs="rId34"/>
          </a:graphicData>
        </a:graphic>
      </p:graphicFrame>
      <p:graphicFrame>
        <p:nvGraphicFramePr>
          <p:cNvPr id="24" name="Схема 23"/>
          <p:cNvGraphicFramePr/>
          <p:nvPr>
            <p:extLst>
              <p:ext uri="{D42A27DB-BD31-4B8C-83A1-F6EECF244321}">
                <p14:modId xmlns:p14="http://schemas.microsoft.com/office/powerpoint/2010/main" xmlns="" val="3533537719"/>
              </p:ext>
            </p:extLst>
          </p:nvPr>
        </p:nvGraphicFramePr>
        <p:xfrm>
          <a:off x="6156769" y="2276872"/>
          <a:ext cx="2833537" cy="22784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6" r:lo="rId37" r:qs="rId38" r:cs="rId39"/>
          </a:graphicData>
        </a:graphic>
      </p:graphicFrame>
      <p:pic>
        <p:nvPicPr>
          <p:cNvPr id="25" name="Picture 4" descr="C:\Users\Пользователь\Downloads\imagesоо.png">
            <a:hlinkClick r:id="rId18"/>
          </p:cNvPr>
          <p:cNvPicPr>
            <a:picLocks noChangeAspect="1" noChangeArrowheads="1"/>
          </p:cNvPicPr>
          <p:nvPr/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960824">
            <a:off x="6598569" y="1196897"/>
            <a:ext cx="1103845" cy="110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6" name="Схема 25"/>
          <p:cNvGraphicFramePr/>
          <p:nvPr>
            <p:extLst>
              <p:ext uri="{D42A27DB-BD31-4B8C-83A1-F6EECF244321}">
                <p14:modId xmlns:p14="http://schemas.microsoft.com/office/powerpoint/2010/main" xmlns="" val="1918360326"/>
              </p:ext>
            </p:extLst>
          </p:nvPr>
        </p:nvGraphicFramePr>
        <p:xfrm>
          <a:off x="4283968" y="4005065"/>
          <a:ext cx="3644815" cy="2518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1" r:lo="rId42" r:qs="rId43" r:cs="rId44"/>
          </a:graphicData>
        </a:graphic>
      </p:graphicFrame>
      <p:pic>
        <p:nvPicPr>
          <p:cNvPr id="27" name="Picture 4" descr="C:\Users\Пользователь\Downloads\imagesоо.png">
            <a:hlinkClick r:id="rId24"/>
          </p:cNvPr>
          <p:cNvPicPr>
            <a:picLocks noChangeAspect="1" noChangeArrowheads="1"/>
          </p:cNvPicPr>
          <p:nvPr/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960824">
            <a:off x="7678689" y="1196897"/>
            <a:ext cx="1103845" cy="110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оле 10"/>
          <p:cNvSpPr txBox="1"/>
          <p:nvPr/>
        </p:nvSpPr>
        <p:spPr>
          <a:xfrm>
            <a:off x="539552" y="764704"/>
            <a:ext cx="3490421" cy="608948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sz="32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Живое слово Автора</a:t>
            </a:r>
          </a:p>
          <a:p>
            <a:endParaRPr lang="ru-RU" sz="28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957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3" grpId="0">
        <p:bldAsOne/>
      </p:bldGraphic>
      <p:bldGraphic spid="24" grpId="0">
        <p:bldAsOne/>
      </p:bldGraphic>
      <p:bldGraphic spid="26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арина\ДЛЯ\+Гарева Н.А\2023\Лихачев 2023\кни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CrisscrossEtching/>
                    </a14:imgEffect>
                    <a14:imgEffect>
                      <a14:colorTemperature colorTemp="72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85" t="4130" r="14315" b="2130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Марина\++КАРТИНКИ\+рамки+\рамки розы\0_7e41a_48dd218d_ori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5042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Марина\ДЛЯ\+Гарева Н.А\2023\Лихачев 2023\pngtree-callouts-title-frames-futuristic-callout-information-boxes-hologram-interface-text-window-png-image_4525338.png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4167" b="97778" l="1389" r="100000">
                        <a14:foregroundMark x1="18889" y1="25278" x2="18889" y2="25278"/>
                        <a14:foregroundMark x1="63611" y1="24167" x2="63611" y2="24167"/>
                        <a14:foregroundMark x1="90278" y1="51944" x2="90278" y2="51944"/>
                        <a14:foregroundMark x1="93333" y1="47500" x2="93333" y2="47500"/>
                        <a14:foregroundMark x1="6667" y1="48611" x2="6667" y2="48611"/>
                        <a14:foregroundMark x1="10278" y1="52222" x2="10278" y2="52222"/>
                        <a14:foregroundMark x1="86944" y1="55000" x2="86944" y2="55000"/>
                        <a14:foregroundMark x1="93333" y1="43056" x2="93333" y2="43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830" b="36401"/>
          <a:stretch/>
        </p:blipFill>
        <p:spPr bwMode="auto">
          <a:xfrm>
            <a:off x="-180528" y="332656"/>
            <a:ext cx="5060788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Пользователь\Downloads\лихачев 223\0439.png_300 — копия — копия.png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3000" b="99667" l="0" r="98182"/>
                    </a14:imgEffect>
                    <a14:imgEffect>
                      <a14:artisticPhotocopy/>
                    </a14:imgEffect>
                    <a14:imgEffect>
                      <a14:brightnessContrast bright="-18000" contrast="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543" b="29808"/>
          <a:stretch/>
        </p:blipFill>
        <p:spPr bwMode="auto">
          <a:xfrm>
            <a:off x="0" y="2086194"/>
            <a:ext cx="4283968" cy="91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ле 10"/>
          <p:cNvSpPr txBox="1"/>
          <p:nvPr/>
        </p:nvSpPr>
        <p:spPr>
          <a:xfrm>
            <a:off x="493574" y="753428"/>
            <a:ext cx="4078426" cy="1208116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sz="28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Внутренние и внешние диалоги с  Д.С. Лихачевым:</a:t>
            </a:r>
          </a:p>
          <a:p>
            <a:pPr algn="ctr">
              <a:lnSpc>
                <a:spcPct val="80000"/>
              </a:lnSpc>
            </a:pPr>
            <a:r>
              <a:rPr lang="ru-RU" sz="28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работа с текстом</a:t>
            </a:r>
          </a:p>
          <a:p>
            <a:endParaRPr lang="ru-RU" sz="28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sp>
        <p:nvSpPr>
          <p:cNvPr id="8" name="Поле 10"/>
          <p:cNvSpPr txBox="1"/>
          <p:nvPr/>
        </p:nvSpPr>
        <p:spPr>
          <a:xfrm>
            <a:off x="612432" y="2222258"/>
            <a:ext cx="3131111" cy="75337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Вопросы 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для внутреннего диалога</a:t>
            </a:r>
          </a:p>
          <a:p>
            <a:endParaRPr lang="ru-RU" sz="28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pic>
        <p:nvPicPr>
          <p:cNvPr id="9" name="Picture 2" descr="C:\Users\Пользователь\Downloads\лихачев 223\0439.png_300 — копия — копия.png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3000" b="99667" l="0" r="98182"/>
                    </a14:imgEffect>
                    <a14:imgEffect>
                      <a14:artisticPhotocopy/>
                    </a14:imgEffect>
                    <a14:imgEffect>
                      <a14:brightnessContrast bright="-18000" contrast="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543" b="29808"/>
          <a:stretch/>
        </p:blipFill>
        <p:spPr bwMode="auto">
          <a:xfrm>
            <a:off x="4378716" y="315259"/>
            <a:ext cx="4283968" cy="91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оле 10"/>
          <p:cNvSpPr txBox="1"/>
          <p:nvPr/>
        </p:nvSpPr>
        <p:spPr>
          <a:xfrm>
            <a:off x="5148064" y="476672"/>
            <a:ext cx="3131111" cy="75337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Вопросы 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для внешнего диалога</a:t>
            </a:r>
          </a:p>
          <a:p>
            <a:endParaRPr lang="ru-RU" sz="28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1730215875"/>
              </p:ext>
            </p:extLst>
          </p:nvPr>
        </p:nvGraphicFramePr>
        <p:xfrm>
          <a:off x="323528" y="3068960"/>
          <a:ext cx="3816424" cy="792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xmlns="" val="4049751408"/>
              </p:ext>
            </p:extLst>
          </p:nvPr>
        </p:nvGraphicFramePr>
        <p:xfrm>
          <a:off x="450520" y="4653136"/>
          <a:ext cx="3816424" cy="792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xmlns="" val="3570442301"/>
              </p:ext>
            </p:extLst>
          </p:nvPr>
        </p:nvGraphicFramePr>
        <p:xfrm>
          <a:off x="4612488" y="1348710"/>
          <a:ext cx="3816424" cy="792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xmlns="" val="1203098848"/>
              </p:ext>
            </p:extLst>
          </p:nvPr>
        </p:nvGraphicFramePr>
        <p:xfrm>
          <a:off x="4572000" y="2924944"/>
          <a:ext cx="3960440" cy="864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4" r:lo="rId25" r:qs="rId26" r:cs="rId27"/>
          </a:graphicData>
        </a:graphic>
      </p:graphicFrame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xmlns="" val="1213035694"/>
              </p:ext>
            </p:extLst>
          </p:nvPr>
        </p:nvGraphicFramePr>
        <p:xfrm>
          <a:off x="4673893" y="4581128"/>
          <a:ext cx="3988791" cy="100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9" r:lo="rId30" r:qs="rId31" r:cs="rId32"/>
          </a:graphicData>
        </a:graphic>
      </p:graphicFrame>
      <p:graphicFrame>
        <p:nvGraphicFramePr>
          <p:cNvPr id="20" name="Схема 19">
            <a:hlinkClick r:id="rId34" action="ppaction://hlinksldjump"/>
          </p:cNvPr>
          <p:cNvGraphicFramePr/>
          <p:nvPr>
            <p:extLst>
              <p:ext uri="{D42A27DB-BD31-4B8C-83A1-F6EECF244321}">
                <p14:modId xmlns:p14="http://schemas.microsoft.com/office/powerpoint/2010/main" xmlns="" val="3542619415"/>
              </p:ext>
            </p:extLst>
          </p:nvPr>
        </p:nvGraphicFramePr>
        <p:xfrm>
          <a:off x="1979712" y="3284984"/>
          <a:ext cx="1296144" cy="1398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5" r:lo="rId36" r:qs="rId37" r:cs="rId38"/>
          </a:graphicData>
        </a:graphic>
      </p:graphicFrame>
      <p:pic>
        <p:nvPicPr>
          <p:cNvPr id="21" name="Picture 4" descr="C:\Users\Пользователь\Downloads\imagesоо.png">
            <a:hlinkClick r:id="rId34" action="ppaction://hlinksldjump"/>
          </p:cNvPr>
          <p:cNvPicPr>
            <a:picLocks noChangeAspect="1" noChangeArrowheads="1"/>
          </p:cNvPicPr>
          <p:nvPr/>
        </p:nvPicPr>
        <p:blipFill>
          <a:blip r:embed="rId4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261646">
            <a:off x="1261828" y="3587309"/>
            <a:ext cx="1103845" cy="110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2" name="Схема 21">
            <a:hlinkClick r:id="rId41" action="ppaction://hlinksldjump"/>
          </p:cNvPr>
          <p:cNvGraphicFramePr/>
          <p:nvPr>
            <p:extLst>
              <p:ext uri="{D42A27DB-BD31-4B8C-83A1-F6EECF244321}">
                <p14:modId xmlns:p14="http://schemas.microsoft.com/office/powerpoint/2010/main" xmlns="" val="874879173"/>
              </p:ext>
            </p:extLst>
          </p:nvPr>
        </p:nvGraphicFramePr>
        <p:xfrm>
          <a:off x="2051720" y="5261896"/>
          <a:ext cx="1296144" cy="1398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2" r:lo="rId43" r:qs="rId44" r:cs="rId45"/>
          </a:graphicData>
        </a:graphic>
      </p:graphicFrame>
      <p:graphicFrame>
        <p:nvGraphicFramePr>
          <p:cNvPr id="28" name="Схема 27">
            <a:hlinkClick r:id="rId47" action="ppaction://hlinksldjump"/>
          </p:cNvPr>
          <p:cNvGraphicFramePr/>
          <p:nvPr>
            <p:extLst>
              <p:ext uri="{D42A27DB-BD31-4B8C-83A1-F6EECF244321}">
                <p14:modId xmlns:p14="http://schemas.microsoft.com/office/powerpoint/2010/main" xmlns="" val="1766209769"/>
              </p:ext>
            </p:extLst>
          </p:nvPr>
        </p:nvGraphicFramePr>
        <p:xfrm>
          <a:off x="6156176" y="1700808"/>
          <a:ext cx="1296144" cy="1398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8" r:lo="rId49" r:qs="rId50" r:cs="rId51"/>
          </a:graphicData>
        </a:graphic>
      </p:graphicFrame>
      <p:graphicFrame>
        <p:nvGraphicFramePr>
          <p:cNvPr id="29" name="Схема 28">
            <a:hlinkClick r:id="rId53" action="ppaction://hlinksldjump"/>
          </p:cNvPr>
          <p:cNvGraphicFramePr/>
          <p:nvPr>
            <p:extLst>
              <p:ext uri="{D42A27DB-BD31-4B8C-83A1-F6EECF244321}">
                <p14:modId xmlns:p14="http://schemas.microsoft.com/office/powerpoint/2010/main" xmlns="" val="1647131457"/>
              </p:ext>
            </p:extLst>
          </p:nvPr>
        </p:nvGraphicFramePr>
        <p:xfrm>
          <a:off x="6156176" y="3284984"/>
          <a:ext cx="1296144" cy="1398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4" r:lo="rId55" r:qs="rId56" r:cs="rId57"/>
          </a:graphicData>
        </a:graphic>
      </p:graphicFrame>
      <p:graphicFrame>
        <p:nvGraphicFramePr>
          <p:cNvPr id="30" name="Схема 29">
            <a:hlinkClick r:id="rId59" action="ppaction://hlinksldjump"/>
          </p:cNvPr>
          <p:cNvGraphicFramePr/>
          <p:nvPr>
            <p:extLst>
              <p:ext uri="{D42A27DB-BD31-4B8C-83A1-F6EECF244321}">
                <p14:modId xmlns:p14="http://schemas.microsoft.com/office/powerpoint/2010/main" xmlns="" val="1913966417"/>
              </p:ext>
            </p:extLst>
          </p:nvPr>
        </p:nvGraphicFramePr>
        <p:xfrm>
          <a:off x="6228184" y="5229200"/>
          <a:ext cx="1296144" cy="1398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0" r:lo="rId61" r:qs="rId62" r:cs="rId63"/>
          </a:graphicData>
        </a:graphic>
      </p:graphicFrame>
      <p:pic>
        <p:nvPicPr>
          <p:cNvPr id="31" name="Picture 4" descr="C:\Users\Пользователь\Downloads\imagesоо.png">
            <a:hlinkClick r:id="rId41" action="ppaction://hlinksldjump"/>
          </p:cNvPr>
          <p:cNvPicPr>
            <a:picLocks noChangeAspect="1" noChangeArrowheads="1"/>
          </p:cNvPicPr>
          <p:nvPr/>
        </p:nvPicPr>
        <p:blipFill>
          <a:blip r:embed="rId4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261646">
            <a:off x="1233711" y="5506772"/>
            <a:ext cx="1103845" cy="110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C:\Users\Пользователь\Downloads\imagesоо.png">
            <a:hlinkClick r:id="rId47" action="ppaction://hlinksldjump"/>
          </p:cNvPr>
          <p:cNvPicPr>
            <a:picLocks noChangeAspect="1" noChangeArrowheads="1"/>
          </p:cNvPicPr>
          <p:nvPr/>
        </p:nvPicPr>
        <p:blipFill>
          <a:blip r:embed="rId4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261646">
            <a:off x="5391555" y="1919028"/>
            <a:ext cx="1103845" cy="110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C:\Users\Пользователь\Downloads\imagesоо.png">
            <a:hlinkClick r:id="rId53" action="ppaction://hlinksldjump"/>
          </p:cNvPr>
          <p:cNvPicPr>
            <a:picLocks noChangeAspect="1" noChangeArrowheads="1"/>
          </p:cNvPicPr>
          <p:nvPr/>
        </p:nvPicPr>
        <p:blipFill>
          <a:blip r:embed="rId4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261646">
            <a:off x="5438292" y="3587309"/>
            <a:ext cx="1103845" cy="110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C:\Users\Пользователь\Downloads\imagesоо.png">
            <a:hlinkClick r:id="rId59" action="ppaction://hlinksldjump"/>
          </p:cNvPr>
          <p:cNvPicPr>
            <a:picLocks noChangeAspect="1" noChangeArrowheads="1"/>
          </p:cNvPicPr>
          <p:nvPr/>
        </p:nvPicPr>
        <p:blipFill>
          <a:blip r:embed="rId4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261646">
            <a:off x="5400270" y="5563319"/>
            <a:ext cx="1103845" cy="110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52547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Graphic spid="2" grpId="0">
        <p:bldAsOne/>
      </p:bldGraphic>
      <p:bldGraphic spid="11" grpId="0">
        <p:bldAsOne/>
      </p:bldGraphic>
      <p:bldGraphic spid="14" grpId="0">
        <p:bldAsOne/>
      </p:bldGraphic>
      <p:bldGraphic spid="15" grpId="0">
        <p:bldAsOne/>
      </p:bldGraphic>
      <p:bldGraphic spid="16" grpId="0">
        <p:bldAsOne/>
      </p:bldGraphic>
      <p:bldGraphic spid="20" grpId="0">
        <p:bldAsOne/>
      </p:bldGraphic>
      <p:bldGraphic spid="22" grpId="0">
        <p:bldAsOne/>
      </p:bldGraphic>
      <p:bldGraphic spid="28" grpId="0">
        <p:bldAsOne/>
      </p:bldGraphic>
      <p:bldGraphic spid="29" grpId="0">
        <p:bldAsOne/>
      </p:bldGraphic>
      <p:bldGraphic spid="30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арина\ДЛЯ\+Гарева Н.А\2023\Лихачев 2023\кни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CrisscrossEtching/>
                    </a14:imgEffect>
                    <a14:imgEffect>
                      <a14:colorTemperature colorTemp="72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85" t="4130" r="14315" b="2130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Марина\++КАРТИНКИ\+рамки+\рамки розы\0_7e41a_48dd218d_ori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5042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Марина\ДЛЯ\+Гарева Н.А\2023\Лихачев 2023\pngtree-callouts-title-frames-futuristic-callout-information-boxes-hologram-interface-text-window-png-image_4525338.png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4167" b="97778" l="1389" r="100000">
                        <a14:foregroundMark x1="18889" y1="25278" x2="18889" y2="25278"/>
                        <a14:foregroundMark x1="63611" y1="24167" x2="63611" y2="24167"/>
                        <a14:foregroundMark x1="90278" y1="51944" x2="90278" y2="51944"/>
                        <a14:foregroundMark x1="93333" y1="47500" x2="93333" y2="47500"/>
                        <a14:foregroundMark x1="6667" y1="48611" x2="6667" y2="48611"/>
                        <a14:foregroundMark x1="10278" y1="52222" x2="10278" y2="52222"/>
                        <a14:foregroundMark x1="86944" y1="55000" x2="86944" y2="55000"/>
                        <a14:foregroundMark x1="93333" y1="43056" x2="93333" y2="43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830" b="36401"/>
          <a:stretch/>
        </p:blipFill>
        <p:spPr bwMode="auto">
          <a:xfrm>
            <a:off x="-180528" y="332656"/>
            <a:ext cx="5060788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Пользователь\Downloads\лихачев 223\0439.png_300 — копия — копия.png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3000" b="99667" l="0" r="98182"/>
                    </a14:imgEffect>
                    <a14:imgEffect>
                      <a14:artisticPhotocopy/>
                    </a14:imgEffect>
                    <a14:imgEffect>
                      <a14:brightnessContrast bright="-18000" contrast="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543" b="29808"/>
          <a:stretch/>
        </p:blipFill>
        <p:spPr bwMode="auto">
          <a:xfrm>
            <a:off x="0" y="2086194"/>
            <a:ext cx="4283968" cy="91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ле 10"/>
          <p:cNvSpPr txBox="1"/>
          <p:nvPr/>
        </p:nvSpPr>
        <p:spPr>
          <a:xfrm>
            <a:off x="493574" y="753428"/>
            <a:ext cx="4078426" cy="1208116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sz="28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Внутренние и внешние диалоги с  Д.С. Лихачевым:</a:t>
            </a:r>
          </a:p>
          <a:p>
            <a:pPr algn="ctr">
              <a:lnSpc>
                <a:spcPct val="80000"/>
              </a:lnSpc>
            </a:pPr>
            <a:r>
              <a:rPr lang="ru-RU" sz="28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работа с текстом</a:t>
            </a:r>
          </a:p>
          <a:p>
            <a:endParaRPr lang="ru-RU" sz="28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sp>
        <p:nvSpPr>
          <p:cNvPr id="8" name="Поле 10"/>
          <p:cNvSpPr txBox="1"/>
          <p:nvPr/>
        </p:nvSpPr>
        <p:spPr>
          <a:xfrm>
            <a:off x="612432" y="2222258"/>
            <a:ext cx="3131111" cy="75337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Вопросы 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для внутреннего диалога</a:t>
            </a:r>
          </a:p>
          <a:p>
            <a:endParaRPr lang="ru-RU" sz="28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1962098751"/>
              </p:ext>
            </p:extLst>
          </p:nvPr>
        </p:nvGraphicFramePr>
        <p:xfrm>
          <a:off x="323528" y="3068960"/>
          <a:ext cx="3816424" cy="792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8" name="Поле 10"/>
          <p:cNvSpPr txBox="1"/>
          <p:nvPr/>
        </p:nvSpPr>
        <p:spPr>
          <a:xfrm>
            <a:off x="683568" y="3657754"/>
            <a:ext cx="3888432" cy="851366"/>
          </a:xfrm>
          <a:prstGeom prst="rect">
            <a:avLst/>
          </a:prstGeom>
          <a:solidFill>
            <a:srgbClr val="ABABE3"/>
          </a:solidFill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 испытывает чувство острого переживания за сохранение культурных традиций нашей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страны.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pic>
        <p:nvPicPr>
          <p:cNvPr id="23" name="Picture 4" descr="C:\Users\Пользователь\Downloads\imagesоо.pn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261646">
            <a:off x="-97038" y="3719901"/>
            <a:ext cx="1103845" cy="110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8" name="Схема 27">
            <a:hlinkClick r:id="rId15" action="ppaction://hlinksldjump"/>
          </p:cNvPr>
          <p:cNvGraphicFramePr/>
          <p:nvPr>
            <p:extLst>
              <p:ext uri="{D42A27DB-BD31-4B8C-83A1-F6EECF244321}">
                <p14:modId xmlns:p14="http://schemas.microsoft.com/office/powerpoint/2010/main" xmlns="" val="2944233298"/>
              </p:ext>
            </p:extLst>
          </p:nvPr>
        </p:nvGraphicFramePr>
        <p:xfrm>
          <a:off x="4688367" y="3530142"/>
          <a:ext cx="2664296" cy="2448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pic>
        <p:nvPicPr>
          <p:cNvPr id="29" name="Picture 4" descr="C:\Users\Пользователь\Downloads\imagesоо.png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118750">
            <a:off x="6432819" y="4547406"/>
            <a:ext cx="1721731" cy="1721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5516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арина\ДЛЯ\+Гарева Н.А\2023\Лихачев 2023\кни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CrisscrossEtching/>
                    </a14:imgEffect>
                    <a14:imgEffect>
                      <a14:colorTemperature colorTemp="72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85" t="4130" r="14315" b="2130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Марина\++КАРТИНКИ\+рамки+\рамки розы\0_7e41a_48dd218d_ori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5042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Марина\ДЛЯ\+Гарева Н.А\2023\Лихачев 2023\pngtree-callouts-title-frames-futuristic-callout-information-boxes-hologram-interface-text-window-png-image_4525338.png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4167" b="97778" l="1389" r="100000">
                        <a14:foregroundMark x1="18889" y1="25278" x2="18889" y2="25278"/>
                        <a14:foregroundMark x1="63611" y1="24167" x2="63611" y2="24167"/>
                        <a14:foregroundMark x1="90278" y1="51944" x2="90278" y2="51944"/>
                        <a14:foregroundMark x1="93333" y1="47500" x2="93333" y2="47500"/>
                        <a14:foregroundMark x1="6667" y1="48611" x2="6667" y2="48611"/>
                        <a14:foregroundMark x1="10278" y1="52222" x2="10278" y2="52222"/>
                        <a14:foregroundMark x1="86944" y1="55000" x2="86944" y2="55000"/>
                        <a14:foregroundMark x1="93333" y1="43056" x2="93333" y2="43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830" b="36401"/>
          <a:stretch/>
        </p:blipFill>
        <p:spPr bwMode="auto">
          <a:xfrm>
            <a:off x="-180528" y="332656"/>
            <a:ext cx="5060788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Пользователь\Downloads\лихачев 223\0439.png_300 — копия — копия.png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3000" b="99667" l="0" r="98182"/>
                    </a14:imgEffect>
                    <a14:imgEffect>
                      <a14:artisticPhotocopy/>
                    </a14:imgEffect>
                    <a14:imgEffect>
                      <a14:brightnessContrast bright="-18000" contrast="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543" b="29808"/>
          <a:stretch/>
        </p:blipFill>
        <p:spPr bwMode="auto">
          <a:xfrm>
            <a:off x="0" y="2086194"/>
            <a:ext cx="4283968" cy="91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ле 10"/>
          <p:cNvSpPr txBox="1"/>
          <p:nvPr/>
        </p:nvSpPr>
        <p:spPr>
          <a:xfrm>
            <a:off x="493574" y="753428"/>
            <a:ext cx="4078426" cy="1208116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sz="28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Внутренние и внешние диалоги с  Д.С. Лихачевым:</a:t>
            </a:r>
          </a:p>
          <a:p>
            <a:pPr algn="ctr">
              <a:lnSpc>
                <a:spcPct val="80000"/>
              </a:lnSpc>
            </a:pPr>
            <a:r>
              <a:rPr lang="ru-RU" sz="28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работа с текстом</a:t>
            </a:r>
          </a:p>
          <a:p>
            <a:endParaRPr lang="ru-RU" sz="28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sp>
        <p:nvSpPr>
          <p:cNvPr id="8" name="Поле 10"/>
          <p:cNvSpPr txBox="1"/>
          <p:nvPr/>
        </p:nvSpPr>
        <p:spPr>
          <a:xfrm>
            <a:off x="612432" y="2222258"/>
            <a:ext cx="3131111" cy="75337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Вопросы 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для внутреннего диалога</a:t>
            </a:r>
          </a:p>
          <a:p>
            <a:endParaRPr lang="ru-RU" sz="28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pic>
        <p:nvPicPr>
          <p:cNvPr id="9" name="Picture 2" descr="C:\Users\Пользователь\Downloads\лихачев 223\0439.png_300 — копия — копия.png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3000" b="99667" l="0" r="98182"/>
                    </a14:imgEffect>
                    <a14:imgEffect>
                      <a14:artisticPhotocopy/>
                    </a14:imgEffect>
                    <a14:imgEffect>
                      <a14:brightnessContrast bright="-18000" contrast="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543" b="29808"/>
          <a:stretch/>
        </p:blipFill>
        <p:spPr bwMode="auto">
          <a:xfrm>
            <a:off x="4378716" y="315259"/>
            <a:ext cx="4283968" cy="91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оле 10"/>
          <p:cNvSpPr txBox="1"/>
          <p:nvPr/>
        </p:nvSpPr>
        <p:spPr>
          <a:xfrm>
            <a:off x="5148064" y="476672"/>
            <a:ext cx="3131111" cy="75337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Вопросы 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для внешнего диалога</a:t>
            </a:r>
          </a:p>
          <a:p>
            <a:endParaRPr lang="ru-RU" sz="28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xmlns="" val="3277045445"/>
              </p:ext>
            </p:extLst>
          </p:nvPr>
        </p:nvGraphicFramePr>
        <p:xfrm>
          <a:off x="450520" y="4653136"/>
          <a:ext cx="3816424" cy="792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20" name="Поле 10"/>
          <p:cNvSpPr txBox="1"/>
          <p:nvPr/>
        </p:nvSpPr>
        <p:spPr>
          <a:xfrm>
            <a:off x="683568" y="5529962"/>
            <a:ext cx="3888432" cy="85136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мысль автора заключается в том, что мы ответственны за наше культурное наследие.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pic>
        <p:nvPicPr>
          <p:cNvPr id="24" name="Picture 4" descr="C:\Users\Пользователь\Downloads\imagesоо.pn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261646">
            <a:off x="-58349" y="5535936"/>
            <a:ext cx="1103845" cy="110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8" name="Схема 27">
            <a:hlinkClick r:id="rId15" action="ppaction://hlinksldjump"/>
          </p:cNvPr>
          <p:cNvGraphicFramePr/>
          <p:nvPr>
            <p:extLst>
              <p:ext uri="{D42A27DB-BD31-4B8C-83A1-F6EECF244321}">
                <p14:modId xmlns:p14="http://schemas.microsoft.com/office/powerpoint/2010/main" xmlns="" val="3697754235"/>
              </p:ext>
            </p:extLst>
          </p:nvPr>
        </p:nvGraphicFramePr>
        <p:xfrm>
          <a:off x="4688367" y="3530142"/>
          <a:ext cx="2664296" cy="2448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pic>
        <p:nvPicPr>
          <p:cNvPr id="29" name="Picture 4" descr="C:\Users\Пользователь\Downloads\imagesоо.png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118750">
            <a:off x="6432819" y="4547406"/>
            <a:ext cx="1721731" cy="1721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86203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арина\ДЛЯ\+Гарева Н.А\2023\Лихачев 2023\кни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CrisscrossEtching/>
                    </a14:imgEffect>
                    <a14:imgEffect>
                      <a14:colorTemperature colorTemp="72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85" t="4130" r="14315" b="2130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Марина\++КАРТИНКИ\+рамки+\рамки розы\0_7e41a_48dd218d_ori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5042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Марина\ДЛЯ\+Гарева Н.А\2023\Лихачев 2023\pngtree-callouts-title-frames-futuristic-callout-information-boxes-hologram-interface-text-window-png-image_4525338.png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4167" b="97778" l="1389" r="100000">
                        <a14:foregroundMark x1="18889" y1="25278" x2="18889" y2="25278"/>
                        <a14:foregroundMark x1="63611" y1="24167" x2="63611" y2="24167"/>
                        <a14:foregroundMark x1="90278" y1="51944" x2="90278" y2="51944"/>
                        <a14:foregroundMark x1="93333" y1="47500" x2="93333" y2="47500"/>
                        <a14:foregroundMark x1="6667" y1="48611" x2="6667" y2="48611"/>
                        <a14:foregroundMark x1="10278" y1="52222" x2="10278" y2="52222"/>
                        <a14:foregroundMark x1="86944" y1="55000" x2="86944" y2="55000"/>
                        <a14:foregroundMark x1="93333" y1="43056" x2="93333" y2="43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830" b="36401"/>
          <a:stretch/>
        </p:blipFill>
        <p:spPr bwMode="auto">
          <a:xfrm>
            <a:off x="-180528" y="332656"/>
            <a:ext cx="5060788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Пользователь\Downloads\лихачев 223\0439.png_300 — копия — копия.png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3000" b="99667" l="0" r="98182"/>
                    </a14:imgEffect>
                    <a14:imgEffect>
                      <a14:artisticPhotocopy/>
                    </a14:imgEffect>
                    <a14:imgEffect>
                      <a14:brightnessContrast bright="-18000" contrast="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543" b="29808"/>
          <a:stretch/>
        </p:blipFill>
        <p:spPr bwMode="auto">
          <a:xfrm>
            <a:off x="0" y="2086194"/>
            <a:ext cx="4283968" cy="91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ле 10"/>
          <p:cNvSpPr txBox="1"/>
          <p:nvPr/>
        </p:nvSpPr>
        <p:spPr>
          <a:xfrm>
            <a:off x="493574" y="753428"/>
            <a:ext cx="4078426" cy="1208116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sz="28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Внутренние и внешние диалоги с  Д.С. Лихачевым:</a:t>
            </a:r>
          </a:p>
          <a:p>
            <a:pPr algn="ctr">
              <a:lnSpc>
                <a:spcPct val="80000"/>
              </a:lnSpc>
            </a:pPr>
            <a:r>
              <a:rPr lang="ru-RU" sz="28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работа с текстом</a:t>
            </a:r>
          </a:p>
          <a:p>
            <a:endParaRPr lang="ru-RU" sz="28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sp>
        <p:nvSpPr>
          <p:cNvPr id="8" name="Поле 10"/>
          <p:cNvSpPr txBox="1"/>
          <p:nvPr/>
        </p:nvSpPr>
        <p:spPr>
          <a:xfrm>
            <a:off x="612432" y="2222258"/>
            <a:ext cx="3131111" cy="75337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Вопросы 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для внутреннего диалога</a:t>
            </a:r>
          </a:p>
          <a:p>
            <a:endParaRPr lang="ru-RU" sz="28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pic>
        <p:nvPicPr>
          <p:cNvPr id="9" name="Picture 2" descr="C:\Users\Пользователь\Downloads\лихачев 223\0439.png_300 — копия — копия.png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3000" b="99667" l="0" r="98182"/>
                    </a14:imgEffect>
                    <a14:imgEffect>
                      <a14:artisticPhotocopy/>
                    </a14:imgEffect>
                    <a14:imgEffect>
                      <a14:brightnessContrast bright="-18000" contrast="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543" b="29808"/>
          <a:stretch/>
        </p:blipFill>
        <p:spPr bwMode="auto">
          <a:xfrm>
            <a:off x="4378716" y="315259"/>
            <a:ext cx="4283968" cy="91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оле 10"/>
          <p:cNvSpPr txBox="1"/>
          <p:nvPr/>
        </p:nvSpPr>
        <p:spPr>
          <a:xfrm>
            <a:off x="5148064" y="476672"/>
            <a:ext cx="3131111" cy="75337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Вопросы 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для внешнего диалога</a:t>
            </a:r>
          </a:p>
          <a:p>
            <a:endParaRPr lang="ru-RU" sz="28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xmlns="" val="1291831387"/>
              </p:ext>
            </p:extLst>
          </p:nvPr>
        </p:nvGraphicFramePr>
        <p:xfrm>
          <a:off x="4612488" y="1348710"/>
          <a:ext cx="3816424" cy="792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9" name="Поле 10"/>
          <p:cNvSpPr txBox="1"/>
          <p:nvPr/>
        </p:nvSpPr>
        <p:spPr>
          <a:xfrm>
            <a:off x="4894866" y="2132856"/>
            <a:ext cx="4069622" cy="1656184"/>
          </a:xfrm>
          <a:prstGeom prst="rect">
            <a:avLst/>
          </a:prstGeom>
          <a:solidFill>
            <a:srgbClr val="D5ABBB"/>
          </a:solidFill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прослушивания текста брала гордость за великую культуру России.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Она настолько сильна, что с ней не может соперничать культура отдельной страны, ей не подвластна даже вся Европа. </a:t>
            </a:r>
          </a:p>
          <a:p>
            <a:pPr lvl="0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pic>
        <p:nvPicPr>
          <p:cNvPr id="25" name="Picture 4" descr="C:\Users\Пользователь\Downloads\imagesоо.pn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261646">
            <a:off x="4042023" y="2047024"/>
            <a:ext cx="1103845" cy="110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8" name="Схема 27">
            <a:hlinkClick r:id="rId15" action="ppaction://hlinksldjump"/>
          </p:cNvPr>
          <p:cNvGraphicFramePr/>
          <p:nvPr>
            <p:extLst>
              <p:ext uri="{D42A27DB-BD31-4B8C-83A1-F6EECF244321}">
                <p14:modId xmlns:p14="http://schemas.microsoft.com/office/powerpoint/2010/main" xmlns="" val="2801286605"/>
              </p:ext>
            </p:extLst>
          </p:nvPr>
        </p:nvGraphicFramePr>
        <p:xfrm>
          <a:off x="4593657" y="3861048"/>
          <a:ext cx="2664296" cy="2448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pic>
        <p:nvPicPr>
          <p:cNvPr id="29" name="Picture 4" descr="C:\Users\Пользователь\Downloads\imagesоо.png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118750">
            <a:off x="6294271" y="4719223"/>
            <a:ext cx="1721731" cy="1721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71485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арина\ДЛЯ\+Гарева Н.А\2023\Лихачев 2023\кни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CrisscrossEtching/>
                    </a14:imgEffect>
                    <a14:imgEffect>
                      <a14:colorTemperature colorTemp="72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85" t="4130" r="14315" b="2130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Марина\++КАРТИНКИ\+рамки+\рамки розы\0_7e41a_48dd218d_ori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5042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Марина\ДЛЯ\+Гарева Н.А\2023\Лихачев 2023\pngtree-callouts-title-frames-futuristic-callout-information-boxes-hologram-interface-text-window-png-image_4525338.png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4167" b="97778" l="1389" r="100000">
                        <a14:foregroundMark x1="18889" y1="25278" x2="18889" y2="25278"/>
                        <a14:foregroundMark x1="63611" y1="24167" x2="63611" y2="24167"/>
                        <a14:foregroundMark x1="90278" y1="51944" x2="90278" y2="51944"/>
                        <a14:foregroundMark x1="93333" y1="47500" x2="93333" y2="47500"/>
                        <a14:foregroundMark x1="6667" y1="48611" x2="6667" y2="48611"/>
                        <a14:foregroundMark x1="10278" y1="52222" x2="10278" y2="52222"/>
                        <a14:foregroundMark x1="86944" y1="55000" x2="86944" y2="55000"/>
                        <a14:foregroundMark x1="93333" y1="43056" x2="93333" y2="43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830" b="36401"/>
          <a:stretch/>
        </p:blipFill>
        <p:spPr bwMode="auto">
          <a:xfrm>
            <a:off x="-180528" y="332656"/>
            <a:ext cx="5060788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Пользователь\Downloads\лихачев 223\0439.png_300 — копия — копия.png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3000" b="99667" l="0" r="98182"/>
                    </a14:imgEffect>
                    <a14:imgEffect>
                      <a14:artisticPhotocopy/>
                    </a14:imgEffect>
                    <a14:imgEffect>
                      <a14:brightnessContrast bright="-18000" contrast="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543" b="29808"/>
          <a:stretch/>
        </p:blipFill>
        <p:spPr bwMode="auto">
          <a:xfrm>
            <a:off x="0" y="2086194"/>
            <a:ext cx="4283968" cy="91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ле 10"/>
          <p:cNvSpPr txBox="1"/>
          <p:nvPr/>
        </p:nvSpPr>
        <p:spPr>
          <a:xfrm>
            <a:off x="493574" y="753428"/>
            <a:ext cx="4078426" cy="1208116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sz="28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Внутренние и внешние диалоги с  Д.С. Лихачевым:</a:t>
            </a:r>
          </a:p>
          <a:p>
            <a:pPr algn="ctr">
              <a:lnSpc>
                <a:spcPct val="80000"/>
              </a:lnSpc>
            </a:pPr>
            <a:r>
              <a:rPr lang="ru-RU" sz="28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работа с текстом</a:t>
            </a:r>
          </a:p>
          <a:p>
            <a:endParaRPr lang="ru-RU" sz="28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sp>
        <p:nvSpPr>
          <p:cNvPr id="8" name="Поле 10"/>
          <p:cNvSpPr txBox="1"/>
          <p:nvPr/>
        </p:nvSpPr>
        <p:spPr>
          <a:xfrm>
            <a:off x="612432" y="2222258"/>
            <a:ext cx="3131111" cy="75337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Вопросы 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для внутреннего диалога</a:t>
            </a:r>
          </a:p>
          <a:p>
            <a:endParaRPr lang="ru-RU" sz="28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pic>
        <p:nvPicPr>
          <p:cNvPr id="9" name="Picture 2" descr="C:\Users\Пользователь\Downloads\лихачев 223\0439.png_300 — копия — копия.png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3000" b="99667" l="0" r="98182"/>
                    </a14:imgEffect>
                    <a14:imgEffect>
                      <a14:artisticPhotocopy/>
                    </a14:imgEffect>
                    <a14:imgEffect>
                      <a14:brightnessContrast bright="-18000" contrast="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543" b="29808"/>
          <a:stretch/>
        </p:blipFill>
        <p:spPr bwMode="auto">
          <a:xfrm>
            <a:off x="4378716" y="315259"/>
            <a:ext cx="4283968" cy="91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оле 10"/>
          <p:cNvSpPr txBox="1"/>
          <p:nvPr/>
        </p:nvSpPr>
        <p:spPr>
          <a:xfrm>
            <a:off x="5148064" y="476672"/>
            <a:ext cx="3131111" cy="75337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Вопросы 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для внешнего диалога</a:t>
            </a:r>
          </a:p>
          <a:p>
            <a:endParaRPr lang="ru-RU" sz="28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xmlns="" val="4132836257"/>
              </p:ext>
            </p:extLst>
          </p:nvPr>
        </p:nvGraphicFramePr>
        <p:xfrm>
          <a:off x="4572000" y="2852936"/>
          <a:ext cx="3960440" cy="864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21" name="Поле 10"/>
          <p:cNvSpPr txBox="1"/>
          <p:nvPr/>
        </p:nvSpPr>
        <p:spPr>
          <a:xfrm>
            <a:off x="5004048" y="3585745"/>
            <a:ext cx="3715533" cy="1456219"/>
          </a:xfrm>
          <a:prstGeom prst="rect">
            <a:avLst/>
          </a:prstGeom>
          <a:solidFill>
            <a:srgbClr val="C9E7A7"/>
          </a:solidFill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ответственны за тот свободный выбор, который представляет нам наше культурное наследие.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Сохранить надо то, что достойно нашей культуры.</a:t>
            </a:r>
          </a:p>
          <a:p>
            <a:endParaRPr lang="ru-RU" sz="28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pic>
        <p:nvPicPr>
          <p:cNvPr id="26" name="Picture 4" descr="C:\Users\Пользователь\Downloads\imagesоо.pn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261646">
            <a:off x="4142148" y="3719900"/>
            <a:ext cx="1103845" cy="110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8" name="Схема 27">
            <a:hlinkClick r:id="rId15" action="ppaction://hlinksldjump"/>
          </p:cNvPr>
          <p:cNvGraphicFramePr/>
          <p:nvPr>
            <p:extLst>
              <p:ext uri="{D42A27DB-BD31-4B8C-83A1-F6EECF244321}">
                <p14:modId xmlns:p14="http://schemas.microsoft.com/office/powerpoint/2010/main" xmlns="" val="1711808533"/>
              </p:ext>
            </p:extLst>
          </p:nvPr>
        </p:nvGraphicFramePr>
        <p:xfrm>
          <a:off x="493574" y="3464149"/>
          <a:ext cx="2664296" cy="2448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pic>
        <p:nvPicPr>
          <p:cNvPr id="29" name="Picture 4" descr="C:\Users\Пользователь\Downloads\imagesоо.png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118750">
            <a:off x="2207333" y="4547406"/>
            <a:ext cx="1721731" cy="1721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09390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арина\ДЛЯ\+Гарева Н.А\2023\Лихачев 2023\кни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CrisscrossEtching/>
                    </a14:imgEffect>
                    <a14:imgEffect>
                      <a14:colorTemperature colorTemp="72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85" t="4130" r="14315" b="2130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Марина\++КАРТИНКИ\+рамки+\рамки розы\0_7e41a_48dd218d_ori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5042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Марина\ДЛЯ\+Гарева Н.А\2023\Лихачев 2023\pngtree-callouts-title-frames-futuristic-callout-information-boxes-hologram-interface-text-window-png-image_4525338.png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4167" b="97778" l="1389" r="100000">
                        <a14:foregroundMark x1="18889" y1="25278" x2="18889" y2="25278"/>
                        <a14:foregroundMark x1="63611" y1="24167" x2="63611" y2="24167"/>
                        <a14:foregroundMark x1="90278" y1="51944" x2="90278" y2="51944"/>
                        <a14:foregroundMark x1="93333" y1="47500" x2="93333" y2="47500"/>
                        <a14:foregroundMark x1="6667" y1="48611" x2="6667" y2="48611"/>
                        <a14:foregroundMark x1="10278" y1="52222" x2="10278" y2="52222"/>
                        <a14:foregroundMark x1="86944" y1="55000" x2="86944" y2="55000"/>
                        <a14:foregroundMark x1="93333" y1="43056" x2="93333" y2="43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830" b="36401"/>
          <a:stretch/>
        </p:blipFill>
        <p:spPr bwMode="auto">
          <a:xfrm>
            <a:off x="-180528" y="332656"/>
            <a:ext cx="5060788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Пользователь\Downloads\лихачев 223\0439.png_300 — копия — копия.png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3000" b="99667" l="0" r="98182"/>
                    </a14:imgEffect>
                    <a14:imgEffect>
                      <a14:artisticPhotocopy/>
                    </a14:imgEffect>
                    <a14:imgEffect>
                      <a14:brightnessContrast bright="-18000" contrast="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543" b="29808"/>
          <a:stretch/>
        </p:blipFill>
        <p:spPr bwMode="auto">
          <a:xfrm>
            <a:off x="0" y="2086194"/>
            <a:ext cx="4283968" cy="91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ле 10"/>
          <p:cNvSpPr txBox="1"/>
          <p:nvPr/>
        </p:nvSpPr>
        <p:spPr>
          <a:xfrm>
            <a:off x="493574" y="753428"/>
            <a:ext cx="4078426" cy="1208116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sz="28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Внутренние и внешние диалоги с  Д.С. Лихачевым:</a:t>
            </a:r>
          </a:p>
          <a:p>
            <a:pPr algn="ctr">
              <a:lnSpc>
                <a:spcPct val="80000"/>
              </a:lnSpc>
            </a:pPr>
            <a:r>
              <a:rPr lang="ru-RU" sz="28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работа с текстом</a:t>
            </a:r>
          </a:p>
          <a:p>
            <a:endParaRPr lang="ru-RU" sz="28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sp>
        <p:nvSpPr>
          <p:cNvPr id="8" name="Поле 10"/>
          <p:cNvSpPr txBox="1"/>
          <p:nvPr/>
        </p:nvSpPr>
        <p:spPr>
          <a:xfrm>
            <a:off x="612432" y="2222258"/>
            <a:ext cx="3131111" cy="75337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Вопросы 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для внутреннего диалога</a:t>
            </a:r>
          </a:p>
          <a:p>
            <a:endParaRPr lang="ru-RU" sz="28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pic>
        <p:nvPicPr>
          <p:cNvPr id="9" name="Picture 2" descr="C:\Users\Пользователь\Downloads\лихачев 223\0439.png_300 — копия — копия.png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3000" b="99667" l="0" r="98182"/>
                    </a14:imgEffect>
                    <a14:imgEffect>
                      <a14:artisticPhotocopy/>
                    </a14:imgEffect>
                    <a14:imgEffect>
                      <a14:brightnessContrast bright="-18000" contrast="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543" b="29808"/>
          <a:stretch/>
        </p:blipFill>
        <p:spPr bwMode="auto">
          <a:xfrm>
            <a:off x="4378716" y="315259"/>
            <a:ext cx="4283968" cy="91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оле 10"/>
          <p:cNvSpPr txBox="1"/>
          <p:nvPr/>
        </p:nvSpPr>
        <p:spPr>
          <a:xfrm>
            <a:off x="5148064" y="476672"/>
            <a:ext cx="3131111" cy="75337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Вопросы 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для внешнего диалога</a:t>
            </a:r>
          </a:p>
          <a:p>
            <a:endParaRPr lang="ru-RU" sz="28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xmlns="" val="4172510054"/>
              </p:ext>
            </p:extLst>
          </p:nvPr>
        </p:nvGraphicFramePr>
        <p:xfrm>
          <a:off x="4615657" y="5085184"/>
          <a:ext cx="3988791" cy="100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22" name="Поле 10"/>
          <p:cNvSpPr txBox="1"/>
          <p:nvPr/>
        </p:nvSpPr>
        <p:spPr>
          <a:xfrm>
            <a:off x="4725810" y="1375581"/>
            <a:ext cx="4002110" cy="3456384"/>
          </a:xfrm>
          <a:prstGeom prst="rect">
            <a:avLst/>
          </a:prstGeom>
          <a:solidFill>
            <a:srgbClr val="FFCF9F"/>
          </a:solidFill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 заставил задуматься о предназначении культуры.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 навел на мысль выбора героев культурного наследия.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-Задумались над тем, что свобода выбора не так велика.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-Быть ответственным в своем выборе намного проще, чем в выборе даже небольшой группы людей.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-Д.С. Лихачев и его труды – это культурное наследие, которое мы обязаны сохранить.</a:t>
            </a:r>
          </a:p>
          <a:p>
            <a:endParaRPr lang="ru-RU" sz="28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pic>
        <p:nvPicPr>
          <p:cNvPr id="27" name="Picture 4" descr="C:\Users\Пользователь\Downloads\imagesоо.pn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261646">
            <a:off x="3906455" y="2809690"/>
            <a:ext cx="1103845" cy="110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8" name="Схема 27">
            <a:hlinkClick r:id="rId15" action="ppaction://hlinksldjump"/>
          </p:cNvPr>
          <p:cNvGraphicFramePr/>
          <p:nvPr>
            <p:extLst>
              <p:ext uri="{D42A27DB-BD31-4B8C-83A1-F6EECF244321}">
                <p14:modId xmlns:p14="http://schemas.microsoft.com/office/powerpoint/2010/main" xmlns="" val="3370794394"/>
              </p:ext>
            </p:extLst>
          </p:nvPr>
        </p:nvGraphicFramePr>
        <p:xfrm>
          <a:off x="493574" y="3391469"/>
          <a:ext cx="2664296" cy="2448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pic>
        <p:nvPicPr>
          <p:cNvPr id="29" name="Picture 4" descr="C:\Users\Пользователь\Downloads\imagesоо.png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118750">
            <a:off x="2036341" y="4359183"/>
            <a:ext cx="1721731" cy="1721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5005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арина\ДЛЯ\+Гарева Н.А\2023\Лихачев 2023\кни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CrisscrossEtching/>
                    </a14:imgEffect>
                    <a14:imgEffect>
                      <a14:colorTemperature colorTemp="72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85" t="4130" r="14315" b="2130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Марина\++КАРТИНКИ\+рамки+\рамки розы\0_7e41a_48dd218d_ori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5042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Марина\ДЛЯ\+Гарева Н.А\2023\Лихачев 2023\pngtree-callouts-title-frames-futuristic-callout-information-boxes-hologram-interface-text-window-png-image_4525338.png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4167" b="97778" l="1389" r="100000">
                        <a14:foregroundMark x1="18889" y1="25278" x2="18889" y2="25278"/>
                        <a14:foregroundMark x1="63611" y1="24167" x2="63611" y2="24167"/>
                        <a14:foregroundMark x1="90278" y1="51944" x2="90278" y2="51944"/>
                        <a14:foregroundMark x1="93333" y1="47500" x2="93333" y2="47500"/>
                        <a14:foregroundMark x1="6667" y1="48611" x2="6667" y2="48611"/>
                        <a14:foregroundMark x1="10278" y1="52222" x2="10278" y2="52222"/>
                        <a14:foregroundMark x1="86944" y1="55000" x2="86944" y2="55000"/>
                        <a14:foregroundMark x1="93333" y1="43056" x2="93333" y2="43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830" b="36401"/>
          <a:stretch/>
        </p:blipFill>
        <p:spPr bwMode="auto">
          <a:xfrm>
            <a:off x="251520" y="188640"/>
            <a:ext cx="3672408" cy="1557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D:\Марина\ДЛЯ\+Гарева Н.А\2023\Лихачев 2023\1924b-370x600.jp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rightnessContrast bright="18000" contras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430434" y="1694284"/>
            <a:ext cx="1909318" cy="2886844"/>
          </a:xfrm>
          <a:prstGeom prst="rect">
            <a:avLst/>
          </a:prstGeom>
          <a:noFill/>
          <a:ln w="7620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D:\Марина\++КАРТИНКИ\+рамки+\старая бумага, книга\430aec6ef2af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012160" y="620688"/>
            <a:ext cx="3240360" cy="4287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D:\Марина\ДЛЯ\+Гарева Н.А\2023\Лихачев 2023\презент лихачев\ассакум.jpg"/>
          <p:cNvPicPr>
            <a:picLocks noChangeAspect="1" noChangeArrowheads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6807466" y="1137159"/>
            <a:ext cx="1796982" cy="2939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Облако 16"/>
          <p:cNvSpPr/>
          <p:nvPr/>
        </p:nvSpPr>
        <p:spPr>
          <a:xfrm>
            <a:off x="2051720" y="967504"/>
            <a:ext cx="4719742" cy="3613624"/>
          </a:xfrm>
          <a:prstGeom prst="cloud">
            <a:avLst/>
          </a:prstGeom>
          <a:gradFill flip="none" rotWithShape="1">
            <a:gsLst>
              <a:gs pos="0">
                <a:srgbClr val="D5ABBB">
                  <a:tint val="66000"/>
                  <a:satMod val="160000"/>
                </a:srgbClr>
              </a:gs>
              <a:gs pos="50000">
                <a:srgbClr val="D5ABBB">
                  <a:tint val="44500"/>
                  <a:satMod val="160000"/>
                </a:srgbClr>
              </a:gs>
              <a:gs pos="100000">
                <a:srgbClr val="D5ABBB">
                  <a:tint val="23500"/>
                  <a:satMod val="160000"/>
                </a:srgb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оле 10"/>
          <p:cNvSpPr txBox="1"/>
          <p:nvPr/>
        </p:nvSpPr>
        <p:spPr>
          <a:xfrm>
            <a:off x="3340414" y="4941168"/>
            <a:ext cx="5480058" cy="1471873"/>
          </a:xfrm>
          <a:prstGeom prst="rect">
            <a:avLst/>
          </a:prstGeom>
          <a:solidFill>
            <a:srgbClr val="FFFFD1"/>
          </a:solidFill>
          <a:ln w="28575">
            <a:solidFill>
              <a:srgbClr val="B46C87"/>
            </a:solidFill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sz="20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«Он русский не только по своему происхождению и не только по своим патриотическим убеждениям – </a:t>
            </a:r>
          </a:p>
          <a:p>
            <a:pPr>
              <a:lnSpc>
                <a:spcPct val="80000"/>
              </a:lnSpc>
            </a:pPr>
            <a:r>
              <a:rPr lang="ru-RU" sz="20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всё русское составляло для него тот воздух, которым он дышал, и пронизывало собою всю его внутреннюю жизнь, все чувства»</a:t>
            </a:r>
          </a:p>
          <a:p>
            <a:pPr algn="r">
              <a:lnSpc>
                <a:spcPct val="80000"/>
              </a:lnSpc>
            </a:pPr>
            <a:r>
              <a:rPr lang="ru-RU" sz="20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Д.С. Лихачев</a:t>
            </a:r>
          </a:p>
          <a:p>
            <a:endParaRPr lang="ru-RU" sz="28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sp>
        <p:nvSpPr>
          <p:cNvPr id="19" name="Поле 10"/>
          <p:cNvSpPr txBox="1"/>
          <p:nvPr/>
        </p:nvSpPr>
        <p:spPr>
          <a:xfrm>
            <a:off x="2843808" y="1478585"/>
            <a:ext cx="3478581" cy="942303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1600" dirty="0" smtClean="0">
                <a:ln w="12700" cap="flat" cmpd="sng" algn="ctr">
                  <a:noFill/>
                  <a:prstDash val="solid"/>
                  <a:round/>
                </a:ln>
                <a:solidFill>
                  <a:srgbClr val="002060"/>
                </a:solidFill>
                <a:latin typeface="Bookman Old Style" panose="02050604050505020204" pitchFamily="18" charset="0"/>
                <a:ea typeface="Calibri"/>
                <a:cs typeface="Times New Roman"/>
              </a:rPr>
              <a:t>Наделенный чувством острого переживания за сохранение традиций своей страны</a:t>
            </a: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solidFill>
                <a:srgbClr val="00206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sp>
        <p:nvSpPr>
          <p:cNvPr id="21" name="Поле 10"/>
          <p:cNvSpPr txBox="1"/>
          <p:nvPr/>
        </p:nvSpPr>
        <p:spPr>
          <a:xfrm>
            <a:off x="2392511" y="2266222"/>
            <a:ext cx="1891457" cy="109077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1600" b="1" dirty="0" smtClean="0">
                <a:ln w="12700" cap="flat" cmpd="sng" algn="ctr">
                  <a:noFill/>
                  <a:prstDash val="solid"/>
                  <a:round/>
                </a:ln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Ответственный не только за свои поступки, но и за поступки других</a:t>
            </a: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solidFill>
                <a:srgbClr val="00206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sp>
        <p:nvSpPr>
          <p:cNvPr id="22" name="Поле 10"/>
          <p:cNvSpPr txBox="1"/>
          <p:nvPr/>
        </p:nvSpPr>
        <p:spPr>
          <a:xfrm>
            <a:off x="4335308" y="2348880"/>
            <a:ext cx="2324924" cy="871484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1600" b="1" dirty="0" smtClean="0">
                <a:ln w="12700" cap="flat" cmpd="sng" algn="ctr">
                  <a:noFill/>
                  <a:prstDash val="solid"/>
                  <a:round/>
                </a:ln>
                <a:solidFill>
                  <a:srgbClr val="58267E"/>
                </a:solidFill>
                <a:latin typeface="Bookman Old Style" panose="02050604050505020204" pitchFamily="18" charset="0"/>
                <a:ea typeface="Calibri"/>
                <a:cs typeface="Times New Roman"/>
              </a:rPr>
              <a:t>Считающий делом своей жизни – служение Родине</a:t>
            </a: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solidFill>
                <a:srgbClr val="00206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sp>
        <p:nvSpPr>
          <p:cNvPr id="23" name="Поле 10"/>
          <p:cNvSpPr txBox="1"/>
          <p:nvPr/>
        </p:nvSpPr>
        <p:spPr>
          <a:xfrm>
            <a:off x="3146077" y="3406427"/>
            <a:ext cx="2506043" cy="814661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1600" b="1" dirty="0" smtClean="0">
                <a:ln w="12700" cap="flat" cmpd="sng" algn="ctr">
                  <a:noFill/>
                  <a:prstDash val="solid"/>
                  <a:round/>
                </a:ln>
                <a:solidFill>
                  <a:srgbClr val="006600"/>
                </a:solidFill>
                <a:latin typeface="Bad Script" panose="02000000000000000000" pitchFamily="2" charset="0"/>
                <a:ea typeface="Calibri"/>
                <a:cs typeface="Times New Roman"/>
              </a:rPr>
              <a:t>Обладающий безграничной любовью к труду на благо Родины</a:t>
            </a: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solidFill>
                <a:srgbClr val="00206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pic>
        <p:nvPicPr>
          <p:cNvPr id="15" name="Picture 3" descr="D:\Марина\ДЛЯ\+Гарева Н.А\2023\Лихачев 2023\pngtree-callouts-title-frames-futuristic-callout-information-boxes-hologram-interface-text-window-png-image_4525338.png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4167" b="97778" l="1389" r="100000">
                        <a14:foregroundMark x1="18889" y1="25278" x2="18889" y2="25278"/>
                        <a14:foregroundMark x1="63611" y1="24167" x2="63611" y2="24167"/>
                        <a14:foregroundMark x1="90278" y1="51944" x2="90278" y2="51944"/>
                        <a14:foregroundMark x1="93333" y1="47500" x2="93333" y2="47500"/>
                        <a14:foregroundMark x1="6667" y1="48611" x2="6667" y2="48611"/>
                        <a14:foregroundMark x1="10278" y1="52222" x2="10278" y2="52222"/>
                        <a14:foregroundMark x1="86944" y1="55000" x2="86944" y2="55000"/>
                        <a14:foregroundMark x1="93333" y1="43056" x2="93333" y2="43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830" b="36401"/>
          <a:stretch/>
        </p:blipFill>
        <p:spPr bwMode="auto">
          <a:xfrm>
            <a:off x="-160147" y="4581128"/>
            <a:ext cx="3672408" cy="2276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оле 10"/>
          <p:cNvSpPr txBox="1"/>
          <p:nvPr/>
        </p:nvSpPr>
        <p:spPr>
          <a:xfrm>
            <a:off x="683568" y="476672"/>
            <a:ext cx="2992591" cy="82809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sz="32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Портрет </a:t>
            </a:r>
          </a:p>
          <a:p>
            <a:pPr>
              <a:lnSpc>
                <a:spcPct val="80000"/>
              </a:lnSpc>
            </a:pPr>
            <a:r>
              <a:rPr lang="ru-RU" sz="32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Д. С. Лихачева</a:t>
            </a:r>
          </a:p>
          <a:p>
            <a:endParaRPr lang="ru-RU" sz="28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sp>
        <p:nvSpPr>
          <p:cNvPr id="20" name="Поле 10"/>
          <p:cNvSpPr txBox="1"/>
          <p:nvPr/>
        </p:nvSpPr>
        <p:spPr>
          <a:xfrm>
            <a:off x="395536" y="5013176"/>
            <a:ext cx="2632551" cy="82809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sz="28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Краеведческая деятельность:</a:t>
            </a:r>
          </a:p>
          <a:p>
            <a:pPr>
              <a:lnSpc>
                <a:spcPct val="80000"/>
              </a:lnSpc>
            </a:pPr>
            <a:r>
              <a:rPr lang="ru-RU" sz="28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«Штрихи к портрету»</a:t>
            </a:r>
          </a:p>
          <a:p>
            <a:endParaRPr lang="ru-RU" sz="28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1569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1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501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/>
      <p:bldP spid="21" grpId="0"/>
      <p:bldP spid="22" grpId="0"/>
      <p:bldP spid="23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арина\ДЛЯ\+Гарева Н.А\2023\Лихачев 2023\кни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CrisscrossEtching/>
                    </a14:imgEffect>
                    <a14:imgEffect>
                      <a14:colorTemperature colorTemp="72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85" t="4130" r="14315" b="2130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Марина\++КАРТИНКИ\+рамки+\рамки розы\0_7e41a_48dd218d_ori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5042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Марина\ДЛЯ\+Гарева Н.А\2023\Лихачев 2023\pngtree-callouts-title-frames-futuristic-callout-information-boxes-hologram-interface-text-window-png-image_4525338.png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4167" b="97778" l="1389" r="100000">
                        <a14:foregroundMark x1="18889" y1="25278" x2="18889" y2="25278"/>
                        <a14:foregroundMark x1="63611" y1="24167" x2="63611" y2="24167"/>
                        <a14:foregroundMark x1="90278" y1="51944" x2="90278" y2="51944"/>
                        <a14:foregroundMark x1="93333" y1="47500" x2="93333" y2="47500"/>
                        <a14:foregroundMark x1="6667" y1="48611" x2="6667" y2="48611"/>
                        <a14:foregroundMark x1="10278" y1="52222" x2="10278" y2="52222"/>
                        <a14:foregroundMark x1="86944" y1="55000" x2="86944" y2="55000"/>
                        <a14:foregroundMark x1="93333" y1="43056" x2="93333" y2="43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830" b="36401"/>
          <a:stretch/>
        </p:blipFill>
        <p:spPr bwMode="auto">
          <a:xfrm>
            <a:off x="-180528" y="188640"/>
            <a:ext cx="3923928" cy="1557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оле 10"/>
          <p:cNvSpPr txBox="1"/>
          <p:nvPr/>
        </p:nvSpPr>
        <p:spPr>
          <a:xfrm>
            <a:off x="395536" y="512676"/>
            <a:ext cx="2992591" cy="82809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sz="32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Портрет </a:t>
            </a:r>
          </a:p>
          <a:p>
            <a:pPr>
              <a:lnSpc>
                <a:spcPct val="80000"/>
              </a:lnSpc>
            </a:pPr>
            <a:r>
              <a:rPr lang="ru-RU" sz="32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Д. С. Лихачева</a:t>
            </a:r>
          </a:p>
          <a:p>
            <a:endParaRPr lang="ru-RU" sz="28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2956039694"/>
              </p:ext>
            </p:extLst>
          </p:nvPr>
        </p:nvGraphicFramePr>
        <p:xfrm>
          <a:off x="3754833" y="116632"/>
          <a:ext cx="5065639" cy="936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Поле 10"/>
          <p:cNvSpPr txBox="1"/>
          <p:nvPr/>
        </p:nvSpPr>
        <p:spPr>
          <a:xfrm>
            <a:off x="5674355" y="914325"/>
            <a:ext cx="3218125" cy="1352153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800" dirty="0" smtClean="0">
                <a:ln w="12700" cap="flat" cmpd="sng" algn="ctr">
                  <a:noFill/>
                  <a:prstDash val="solid"/>
                  <a:round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«</a:t>
            </a:r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Патриотизм – </a:t>
            </a:r>
          </a:p>
          <a:p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тема жизни человека»</a:t>
            </a:r>
            <a:endParaRPr lang="en-US" sz="2400" dirty="0" smtClean="0">
              <a:ln w="12700" cap="flat" cmpd="sng" algn="ctr">
                <a:noFill/>
                <a:prstDash val="solid"/>
                <a:round/>
              </a:ln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r"/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Д.С. Лихачев</a:t>
            </a:r>
            <a:endParaRPr lang="ru-RU" sz="2000" dirty="0" smtClean="0">
              <a:ln w="12700" cap="flat" cmpd="sng" algn="ctr">
                <a:noFill/>
                <a:prstDash val="solid"/>
                <a:round/>
              </a:ln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200" dirty="0">
              <a:ln w="12700" cap="flat" cmpd="sng" algn="ctr">
                <a:noFill/>
                <a:prstDash val="solid"/>
                <a:round/>
              </a:ln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pic>
        <p:nvPicPr>
          <p:cNvPr id="1027" name="Picture 3" descr="D:\Марина\ДЛЯ\+Гарева Н.А\2023\Лихачев 2023\2017_11_01_lihachev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6872" r="15077"/>
          <a:stretch/>
        </p:blipFill>
        <p:spPr bwMode="auto">
          <a:xfrm>
            <a:off x="3259638" y="1032196"/>
            <a:ext cx="2393732" cy="2812021"/>
          </a:xfrm>
          <a:prstGeom prst="rect">
            <a:avLst/>
          </a:prstGeom>
          <a:noFill/>
          <a:ln w="7620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D:\Марина\++КАРТИНКИ\РОССИЯ\russia_people_icon_640.png"/>
          <p:cNvPicPr>
            <a:picLocks noChangeAspect="1" noChangeArrowheads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2987824" y="2875376"/>
            <a:ext cx="3086222" cy="238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D:\Марина\++КАРТИНКИ\РОССИЯ\russia_people_icon_640.png"/>
          <p:cNvPicPr>
            <a:picLocks noChangeAspect="1" noChangeArrowheads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173416" y="1590402"/>
            <a:ext cx="3086222" cy="238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D:\Марина\++КАРТИНКИ\РОССИЯ\russia_people_icon_640.png"/>
          <p:cNvPicPr>
            <a:picLocks noChangeAspect="1" noChangeArrowheads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6081972" y="2060848"/>
            <a:ext cx="3086222" cy="238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Облако 20"/>
          <p:cNvSpPr/>
          <p:nvPr/>
        </p:nvSpPr>
        <p:spPr>
          <a:xfrm>
            <a:off x="72008" y="3573016"/>
            <a:ext cx="3059832" cy="1955976"/>
          </a:xfrm>
          <a:prstGeom prst="cloud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блако 22"/>
          <p:cNvSpPr/>
          <p:nvPr/>
        </p:nvSpPr>
        <p:spPr>
          <a:xfrm>
            <a:off x="2699792" y="4653136"/>
            <a:ext cx="3118579" cy="2010555"/>
          </a:xfrm>
          <a:prstGeom prst="cloud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блако 24"/>
          <p:cNvSpPr/>
          <p:nvPr/>
        </p:nvSpPr>
        <p:spPr>
          <a:xfrm>
            <a:off x="5746364" y="3785964"/>
            <a:ext cx="3362140" cy="2451348"/>
          </a:xfrm>
          <a:prstGeom prst="cloud">
            <a:avLst/>
          </a:prstGeom>
          <a:gradFill flip="none" rotWithShape="1">
            <a:gsLst>
              <a:gs pos="0">
                <a:srgbClr val="D5ABBB">
                  <a:tint val="66000"/>
                  <a:satMod val="160000"/>
                </a:srgbClr>
              </a:gs>
              <a:gs pos="50000">
                <a:srgbClr val="D5ABBB">
                  <a:tint val="44500"/>
                  <a:satMod val="160000"/>
                </a:srgbClr>
              </a:gs>
              <a:gs pos="100000">
                <a:srgbClr val="D5ABBB">
                  <a:tint val="23500"/>
                  <a:satMod val="160000"/>
                </a:srgb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7" name="Схема 26">
            <a:hlinkClick r:id="rId14" action="ppaction://hlinksldjump"/>
          </p:cNvPr>
          <p:cNvGraphicFramePr/>
          <p:nvPr>
            <p:extLst>
              <p:ext uri="{D42A27DB-BD31-4B8C-83A1-F6EECF244321}">
                <p14:modId xmlns:p14="http://schemas.microsoft.com/office/powerpoint/2010/main" xmlns="" val="4005407315"/>
              </p:ext>
            </p:extLst>
          </p:nvPr>
        </p:nvGraphicFramePr>
        <p:xfrm>
          <a:off x="251520" y="5229200"/>
          <a:ext cx="1296144" cy="1398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pic>
        <p:nvPicPr>
          <p:cNvPr id="28" name="Picture 4" descr="C:\Users\Пользователь\Downloads\imagesоо.png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118750">
            <a:off x="1050001" y="5490280"/>
            <a:ext cx="1103845" cy="110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26080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1" grpId="0" animBg="1"/>
      <p:bldP spid="23" grpId="0" animBg="1"/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арина\ДЛЯ\+Гарева Н.А\2023\Лихачев 2023\кни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CrisscrossEtching/>
                    </a14:imgEffect>
                    <a14:imgEffect>
                      <a14:colorTemperature colorTemp="72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85" t="4130" r="14315" b="2130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Марина\++КАРТИНКИ\+рамки+\рамки розы\0_7e41a_48dd218d_ori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5042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Марина\ДЛЯ\+Гарева Н.А\2023\Лихачев 2023\pngtree-callouts-title-frames-futuristic-callout-information-boxes-hologram-interface-text-window-png-image_4525338.png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4167" b="97778" l="1389" r="100000">
                        <a14:foregroundMark x1="18889" y1="25278" x2="18889" y2="25278"/>
                        <a14:foregroundMark x1="63611" y1="24167" x2="63611" y2="24167"/>
                        <a14:foregroundMark x1="90278" y1="51944" x2="90278" y2="51944"/>
                        <a14:foregroundMark x1="93333" y1="47500" x2="93333" y2="47500"/>
                        <a14:foregroundMark x1="6667" y1="48611" x2="6667" y2="48611"/>
                        <a14:foregroundMark x1="10278" y1="52222" x2="10278" y2="52222"/>
                        <a14:foregroundMark x1="86944" y1="55000" x2="86944" y2="55000"/>
                        <a14:foregroundMark x1="93333" y1="43056" x2="93333" y2="43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830" b="36401"/>
          <a:stretch/>
        </p:blipFill>
        <p:spPr bwMode="auto">
          <a:xfrm>
            <a:off x="-180528" y="188640"/>
            <a:ext cx="3923928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оле 10"/>
          <p:cNvSpPr txBox="1"/>
          <p:nvPr/>
        </p:nvSpPr>
        <p:spPr>
          <a:xfrm>
            <a:off x="395536" y="512676"/>
            <a:ext cx="2992591" cy="82809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sz="32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Портрет </a:t>
            </a:r>
          </a:p>
          <a:p>
            <a:pPr>
              <a:lnSpc>
                <a:spcPct val="80000"/>
              </a:lnSpc>
            </a:pPr>
            <a:r>
              <a:rPr lang="ru-RU" sz="32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Д. С. </a:t>
            </a:r>
            <a:r>
              <a:rPr lang="ru-RU" sz="32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Лихачева:</a:t>
            </a:r>
          </a:p>
          <a:p>
            <a:pPr>
              <a:lnSpc>
                <a:spcPct val="80000"/>
              </a:lnSpc>
            </a:pPr>
            <a:r>
              <a:rPr lang="ru-RU" sz="2400" b="1" dirty="0" smtClean="0">
                <a:ln w="12700" cap="flat" cmpd="sng" algn="ctr">
                  <a:noFill/>
                  <a:prstDash val="solid"/>
                  <a:round/>
                </a:ln>
                <a:solidFill>
                  <a:srgbClr val="7030A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«узелки на память»</a:t>
            </a:r>
            <a:endParaRPr lang="ru-RU" sz="2400" b="1" dirty="0" smtClean="0">
              <a:ln w="12700" cap="flat" cmpd="sng" algn="ctr">
                <a:noFill/>
                <a:prstDash val="solid"/>
                <a:round/>
              </a:ln>
              <a:solidFill>
                <a:srgbClr val="7030A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endParaRPr lang="ru-RU" sz="28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4293004507"/>
              </p:ext>
            </p:extLst>
          </p:nvPr>
        </p:nvGraphicFramePr>
        <p:xfrm>
          <a:off x="3754833" y="116632"/>
          <a:ext cx="5065639" cy="936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Поле 10"/>
          <p:cNvSpPr txBox="1"/>
          <p:nvPr/>
        </p:nvSpPr>
        <p:spPr>
          <a:xfrm>
            <a:off x="5674355" y="914325"/>
            <a:ext cx="3218125" cy="1352153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800" dirty="0" smtClean="0">
                <a:ln w="12700" cap="flat" cmpd="sng" algn="ctr">
                  <a:noFill/>
                  <a:prstDash val="solid"/>
                  <a:round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«</a:t>
            </a:r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Патриотизм – </a:t>
            </a:r>
          </a:p>
          <a:p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тема жизни человека»</a:t>
            </a:r>
            <a:endParaRPr lang="en-US" sz="2400" dirty="0" smtClean="0">
              <a:ln w="12700" cap="flat" cmpd="sng" algn="ctr">
                <a:noFill/>
                <a:prstDash val="solid"/>
                <a:round/>
              </a:ln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r"/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Д.С. Лихачев</a:t>
            </a:r>
            <a:endParaRPr lang="ru-RU" sz="2000" dirty="0" smtClean="0">
              <a:ln w="12700" cap="flat" cmpd="sng" algn="ctr">
                <a:noFill/>
                <a:prstDash val="solid"/>
                <a:round/>
              </a:ln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200" dirty="0">
              <a:ln w="12700" cap="flat" cmpd="sng" algn="ctr">
                <a:noFill/>
                <a:prstDash val="solid"/>
                <a:round/>
              </a:ln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pic>
        <p:nvPicPr>
          <p:cNvPr id="1027" name="Picture 3" descr="D:\Марина\ДЛЯ\+Гарева Н.А\2023\Лихачев 2023\2017_11_01_lihachev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6872" r="15077"/>
          <a:stretch/>
        </p:blipFill>
        <p:spPr bwMode="auto">
          <a:xfrm>
            <a:off x="3259638" y="1032196"/>
            <a:ext cx="2393732" cy="2812021"/>
          </a:xfrm>
          <a:prstGeom prst="rect">
            <a:avLst/>
          </a:prstGeom>
          <a:noFill/>
          <a:ln w="7620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D:\Марина\++КАРТИНКИ\РОССИЯ\russia_people_icon_640.png"/>
          <p:cNvPicPr>
            <a:picLocks noChangeAspect="1" noChangeArrowheads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2987824" y="2875376"/>
            <a:ext cx="3086222" cy="238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D:\Марина\++КАРТИНКИ\РОССИЯ\russia_people_icon_640.png"/>
          <p:cNvPicPr>
            <a:picLocks noChangeAspect="1" noChangeArrowheads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173416" y="1590402"/>
            <a:ext cx="3086222" cy="238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D:\Марина\++КАРТИНКИ\РОССИЯ\russia_people_icon_640.png"/>
          <p:cNvPicPr>
            <a:picLocks noChangeAspect="1" noChangeArrowheads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6081972" y="2060848"/>
            <a:ext cx="3086222" cy="238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Пользователь\Downloads\облако1.jpg"/>
          <p:cNvPicPr>
            <a:picLocks noChangeAspect="1" noChangeArrowheads="1"/>
          </p:cNvPicPr>
          <p:nvPr/>
        </p:nvPicPr>
        <p:blipFill rotWithShape="1">
          <a:blip r:embed="rId14" cstate="print">
            <a:clrChange>
              <a:clrFrom>
                <a:srgbClr val="EEE8DC"/>
              </a:clrFrom>
              <a:clrTo>
                <a:srgbClr val="EEE8DC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15">
                    <a14:imgEffect>
                      <a14:backgroundRemoval t="4700" b="96345" l="1382" r="97409">
                        <a14:foregroundMark x1="18653" y1="35770" x2="18653" y2="35770"/>
                        <a14:foregroundMark x1="40069" y1="28198" x2="40069" y2="28198"/>
                        <a14:foregroundMark x1="46805" y1="26632" x2="46805" y2="26632"/>
                        <a14:foregroundMark x1="43351" y1="26371" x2="43351" y2="26371"/>
                        <a14:foregroundMark x1="50086" y1="26632" x2="50086" y2="26632"/>
                        <a14:foregroundMark x1="53886" y1="25587" x2="53886" y2="25587"/>
                        <a14:foregroundMark x1="56477" y1="26371" x2="56477" y2="26371"/>
                        <a14:foregroundMark x1="63731" y1="27415" x2="63731" y2="27415"/>
                        <a14:foregroundMark x1="71330" y1="26632" x2="71330" y2="26632"/>
                        <a14:foregroundMark x1="75302" y1="26632" x2="75302" y2="26632"/>
                        <a14:foregroundMark x1="83420" y1="26632" x2="83420" y2="26632"/>
                        <a14:foregroundMark x1="5527" y1="37337" x2="5527" y2="37337"/>
                        <a14:foregroundMark x1="8117" y1="35248" x2="8117" y2="35248"/>
                        <a14:foregroundMark x1="10881" y1="30809" x2="10881" y2="30809"/>
                        <a14:foregroundMark x1="13299" y1="20888" x2="13299" y2="20888"/>
                        <a14:foregroundMark x1="15717" y1="17755" x2="15717" y2="17755"/>
                        <a14:foregroundMark x1="20553" y1="13838" x2="20553" y2="13838"/>
                        <a14:foregroundMark x1="27634" y1="12010" x2="27634" y2="12010"/>
                        <a14:foregroundMark x1="31952" y1="13055" x2="31952" y2="13055"/>
                        <a14:foregroundMark x1="37651" y1="9399" x2="37651" y2="9399"/>
                        <a14:foregroundMark x1="45423" y1="6005" x2="45423" y2="6005"/>
                        <a14:foregroundMark x1="52159" y1="9922" x2="52159" y2="9922"/>
                        <a14:foregroundMark x1="65976" y1="7050" x2="65976" y2="7050"/>
                        <a14:foregroundMark x1="84974" y1="11488" x2="84974" y2="11488"/>
                        <a14:foregroundMark x1="87392" y1="15405" x2="87392" y2="15405"/>
                        <a14:foregroundMark x1="92055" y1="20888" x2="92055" y2="20888"/>
                        <a14:foregroundMark x1="82902" y1="70757" x2="82902" y2="70757"/>
                        <a14:foregroundMark x1="81520" y1="7050" x2="81520" y2="7050"/>
                        <a14:foregroundMark x1="78411" y1="6266" x2="78411" y2="62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60" t="3542" r="2546" b="2628"/>
          <a:stretch/>
        </p:blipFill>
        <p:spPr bwMode="auto">
          <a:xfrm>
            <a:off x="0" y="3394441"/>
            <a:ext cx="3131840" cy="2108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 xmlns="">
                  <a14:imgLayer r:embed="rId17">
                    <a14:imgEffect>
                      <a14:backgroundRemoval t="47396" b="77734" l="43485" r="68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621" t="46875" r="31540" b="22413"/>
          <a:stretch/>
        </p:blipFill>
        <p:spPr bwMode="auto">
          <a:xfrm>
            <a:off x="2627784" y="4640500"/>
            <a:ext cx="3190587" cy="2217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BEBA8EAE-BF5A-486C-A8C5-ECC9F3942E4B}">
                <a14:imgProps xmlns:a14="http://schemas.microsoft.com/office/drawing/2010/main" xmlns="">
                  <a14:imgLayer r:embed="rId19">
                    <a14:imgEffect>
                      <a14:backgroundRemoval t="30469" b="62240" l="35505" r="590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140" t="29957" r="40990" b="37500"/>
          <a:stretch/>
        </p:blipFill>
        <p:spPr bwMode="auto">
          <a:xfrm>
            <a:off x="5565117" y="3663760"/>
            <a:ext cx="3650173" cy="27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7" name="Схема 26">
            <a:hlinkClick r:id="rId20" action="ppaction://hlinksldjump"/>
          </p:cNvPr>
          <p:cNvGraphicFramePr/>
          <p:nvPr>
            <p:extLst>
              <p:ext uri="{D42A27DB-BD31-4B8C-83A1-F6EECF244321}">
                <p14:modId xmlns:p14="http://schemas.microsoft.com/office/powerpoint/2010/main" xmlns="" val="1160105410"/>
              </p:ext>
            </p:extLst>
          </p:nvPr>
        </p:nvGraphicFramePr>
        <p:xfrm>
          <a:off x="251520" y="5085184"/>
          <a:ext cx="1728192" cy="1542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1" r:lo="rId22" r:qs="rId23" r:cs="rId24"/>
          </a:graphicData>
        </a:graphic>
      </p:graphicFrame>
      <p:pic>
        <p:nvPicPr>
          <p:cNvPr id="28" name="Picture 4" descr="C:\Users\Пользователь\Downloads\imagesоо.png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118750">
            <a:off x="1296905" y="5730029"/>
            <a:ext cx="1103845" cy="110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53865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арина\ДЛЯ\+Гарева Н.А\2023\Лихачев 2023\кни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artisticCrisscrossEtching/>
                    </a14:imgEffect>
                    <a14:imgEffect>
                      <a14:colorTemperature colorTemp="72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85" t="4130" r="14315" b="2130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Марина\++КАРТИНКИ\+рамки+\рамки розы\0_7e41a_48dd218d_ori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Марина\ДЛЯ\+Гарева Н.А\2023\Лихачев 2023\pngtree-callouts-title-frames-futuristic-callout-information-boxes-hologram-interface-text-window-png-image_4525338.png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4167" b="97778" l="1389" r="100000">
                        <a14:foregroundMark x1="18889" y1="25278" x2="18889" y2="25278"/>
                        <a14:foregroundMark x1="63611" y1="24167" x2="63611" y2="24167"/>
                        <a14:foregroundMark x1="90278" y1="51944" x2="90278" y2="51944"/>
                        <a14:foregroundMark x1="93333" y1="47500" x2="93333" y2="47500"/>
                        <a14:foregroundMark x1="6667" y1="48611" x2="6667" y2="48611"/>
                        <a14:foregroundMark x1="10278" y1="52222" x2="10278" y2="52222"/>
                        <a14:foregroundMark x1="86944" y1="55000" x2="86944" y2="55000"/>
                        <a14:foregroundMark x1="93333" y1="43056" x2="93333" y2="43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830" b="36401"/>
          <a:stretch/>
        </p:blipFill>
        <p:spPr bwMode="auto">
          <a:xfrm>
            <a:off x="0" y="404664"/>
            <a:ext cx="3419872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Пользователь\Downloads\лихачев 223\0439.png_300 — копия — копия.png"/>
          <p:cNvPicPr>
            <a:picLocks noChangeAspect="1" noChangeArrowheads="1"/>
          </p:cNvPicPr>
          <p:nvPr/>
        </p:nvPicPr>
        <p:blipFill rotWithShape="1">
          <a:blip r:embed="rId9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3000" b="99667" l="0" r="98182"/>
                    </a14:imgEffect>
                    <a14:imgEffect>
                      <a14:artisticPhotocopy/>
                    </a14:imgEffect>
                    <a14:imgEffect>
                      <a14:brightnessContrast bright="-18000" contrast="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543" b="29808"/>
          <a:stretch/>
        </p:blipFill>
        <p:spPr bwMode="auto">
          <a:xfrm>
            <a:off x="971600" y="4437112"/>
            <a:ext cx="4176464" cy="170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ле 10"/>
          <p:cNvSpPr txBox="1"/>
          <p:nvPr/>
        </p:nvSpPr>
        <p:spPr>
          <a:xfrm>
            <a:off x="683568" y="674694"/>
            <a:ext cx="2088232" cy="45005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sz="32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Рефлексия</a:t>
            </a:r>
          </a:p>
          <a:p>
            <a:endParaRPr lang="ru-RU" sz="28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graphicFrame>
        <p:nvGraphicFramePr>
          <p:cNvPr id="8" name="Схема 7">
            <a:hlinkClick r:id="rId11"/>
          </p:cNvPr>
          <p:cNvGraphicFramePr/>
          <p:nvPr>
            <p:extLst>
              <p:ext uri="{D42A27DB-BD31-4B8C-83A1-F6EECF244321}">
                <p14:modId xmlns:p14="http://schemas.microsoft.com/office/powerpoint/2010/main" xmlns="" val="3681714595"/>
              </p:ext>
            </p:extLst>
          </p:nvPr>
        </p:nvGraphicFramePr>
        <p:xfrm>
          <a:off x="6906174" y="116632"/>
          <a:ext cx="1465292" cy="1419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9" name="Picture 4" descr="C:\Users\Пользователь\Downloads\imagesоо.png">
            <a:hlinkClick r:id="rId11"/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118750">
            <a:off x="7844434" y="287253"/>
            <a:ext cx="1103845" cy="110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xmlns="" val="3939310818"/>
              </p:ext>
            </p:extLst>
          </p:nvPr>
        </p:nvGraphicFramePr>
        <p:xfrm>
          <a:off x="-252536" y="1484784"/>
          <a:ext cx="5976664" cy="1938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pic>
        <p:nvPicPr>
          <p:cNvPr id="14" name="Picture 2" descr="Красный вопросительный знак 3d символ | Премиум векторы"/>
          <p:cNvPicPr>
            <a:picLocks noChangeAspect="1" noChangeArrowheads="1"/>
          </p:cNvPicPr>
          <p:nvPr/>
        </p:nvPicPr>
        <p:blipFill rotWithShape="1">
          <a:blip r:embed="rId23" cstate="email">
            <a:extLst>
              <a:ext uri="{BEBA8EAE-BF5A-486C-A8C5-ECC9F3942E4B}">
                <a14:imgProps xmlns:a14="http://schemas.microsoft.com/office/drawing/2010/main" xmlns="">
                  <a14:imgLayer r:embed="rId24">
                    <a14:imgEffect>
                      <a14:backgroundRemoval t="0" b="100000" l="1402" r="100000">
                        <a14:foregroundMark x1="55607" y1="79514" x2="55607" y2="795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683568" y="2564904"/>
            <a:ext cx="887531" cy="1197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Пользователь\Downloads\docs.mail.jpg"/>
          <p:cNvPicPr>
            <a:picLocks noChangeAspect="1" noChangeArrowheads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2987"/>
          <a:stretch/>
        </p:blipFill>
        <p:spPr bwMode="auto">
          <a:xfrm>
            <a:off x="5603089" y="293622"/>
            <a:ext cx="1282023" cy="1212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xmlns="" val="3409810699"/>
              </p:ext>
            </p:extLst>
          </p:nvPr>
        </p:nvGraphicFramePr>
        <p:xfrm>
          <a:off x="431540" y="4529960"/>
          <a:ext cx="1296144" cy="1398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6" r:lo="rId27" r:qs="rId28" r:cs="rId29"/>
          </a:graphicData>
        </a:graphic>
      </p:graphicFrame>
      <p:pic>
        <p:nvPicPr>
          <p:cNvPr id="16" name="Picture 4" descr="C:\Users\Пользователь\Downloads\imagesоо.pn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118750">
            <a:off x="1277146" y="4677277"/>
            <a:ext cx="1103845" cy="110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D:\Марина\ДЛЯ\+Гарева Н.А\2023\Лихачев 2023\d8a46136ec6a01b1dc50ce06365599bf.jpg"/>
          <p:cNvPicPr>
            <a:picLocks noChangeAspect="1" noChangeArrowheads="1"/>
          </p:cNvPicPr>
          <p:nvPr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04148" y="2636912"/>
            <a:ext cx="2772308" cy="2079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Фон Триколор для текста - 29 фото"/>
          <p:cNvPicPr>
            <a:picLocks noChangeAspect="1" noChangeArrowheads="1"/>
          </p:cNvPicPr>
          <p:nvPr/>
        </p:nvPicPr>
        <p:blipFill rotWithShape="1">
          <a:blip r:embed="rId32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33">
                    <a14:imgEffect>
                      <a14:backgroundRemoval t="0" b="99695" l="0" r="100000">
                        <a14:foregroundMark x1="13080" y1="96853" x2="13080" y2="96853"/>
                        <a14:foregroundMark x1="18847" y1="96548" x2="18847" y2="96548"/>
                        <a14:foregroundMark x1="26301" y1="96853" x2="26301" y2="96853"/>
                        <a14:foregroundMark x1="24613" y1="92386" x2="24613" y2="92386"/>
                        <a14:foregroundMark x1="1125" y1="95838" x2="1125" y2="95838"/>
                        <a14:foregroundMark x1="141" y1="98376" x2="1125" y2="98782"/>
                        <a14:foregroundMark x1="6610" y1="98782" x2="6892" y2="97766"/>
                        <a14:foregroundMark x1="12096" y1="95838" x2="14768" y2="94924"/>
                        <a14:foregroundMark x1="19831" y1="94315" x2="19831" y2="94315"/>
                        <a14:foregroundMark x1="24332" y1="92690" x2="24332" y2="92690"/>
                        <a14:foregroundMark x1="39241" y1="91371" x2="40366" y2="91777"/>
                        <a14:foregroundMark x1="45429" y1="92386" x2="45429" y2="92386"/>
                        <a14:foregroundMark x1="53868" y1="92995" x2="54993" y2="92995"/>
                        <a14:foregroundMark x1="62447" y1="94619" x2="62447" y2="94619"/>
                        <a14:foregroundMark x1="62447" y1="94619" x2="62447" y2="94619"/>
                        <a14:foregroundMark x1="72996" y1="97766" x2="72996" y2="97766"/>
                        <a14:foregroundMark x1="74402" y1="98071" x2="74402" y2="98071"/>
                        <a14:foregroundMark x1="76090" y1="98376" x2="77778" y2="98376"/>
                        <a14:foregroundMark x1="79466" y1="98376" x2="79466" y2="98376"/>
                        <a14:foregroundMark x1="84951" y1="97766" x2="85935" y2="97766"/>
                        <a14:foregroundMark x1="88326" y1="97462" x2="88326" y2="97462"/>
                        <a14:foregroundMark x1="88608" y1="97462" x2="88608" y2="97462"/>
                        <a14:foregroundMark x1="93108" y1="97157" x2="96203" y2="96142"/>
                        <a14:foregroundMark x1="96484" y1="96142" x2="96484" y2="96142"/>
                        <a14:foregroundMark x1="97890" y1="95838" x2="97890" y2="95838"/>
                        <a14:foregroundMark x1="1547" y1="5584" x2="1547" y2="5584"/>
                        <a14:foregroundMark x1="5626" y1="5888" x2="5626" y2="5888"/>
                        <a14:foregroundMark x1="6188" y1="6497" x2="6188" y2="6497"/>
                        <a14:foregroundMark x1="7595" y1="3655" x2="7595" y2="3655"/>
                        <a14:foregroundMark x1="9705" y1="4569" x2="11392" y2="4873"/>
                        <a14:foregroundMark x1="14768" y1="4873" x2="14768" y2="4873"/>
                        <a14:foregroundMark x1="12377" y1="5888" x2="12377" y2="5888"/>
                        <a14:foregroundMark x1="20534" y1="5279" x2="20534" y2="5279"/>
                        <a14:foregroundMark x1="20534" y1="5279" x2="26301" y2="4264"/>
                        <a14:foregroundMark x1="27004" y1="4264" x2="27004" y2="4264"/>
                        <a14:foregroundMark x1="30380" y1="21726" x2="30380" y2="21726"/>
                        <a14:foregroundMark x1="27989" y1="22437" x2="27989" y2="22437"/>
                        <a14:foregroundMark x1="26301" y1="21726" x2="26301" y2="21726"/>
                        <a14:foregroundMark x1="59353" y1="15431" x2="59353" y2="15431"/>
                        <a14:foregroundMark x1="52883" y1="16954" x2="52883" y2="16954"/>
                        <a14:foregroundMark x1="52883" y1="19898" x2="52883" y2="19898"/>
                        <a14:foregroundMark x1="51195" y1="16345" x2="51195" y2="15127"/>
                        <a14:foregroundMark x1="51195" y1="12589" x2="51195" y2="12589"/>
                        <a14:foregroundMark x1="54571" y1="13807" x2="54571" y2="13807"/>
                        <a14:foregroundMark x1="55696" y1="18274" x2="56259" y2="19188"/>
                        <a14:foregroundMark x1="56681" y1="19188" x2="56681" y2="19188"/>
                        <a14:foregroundMark x1="60338" y1="19188" x2="61744" y2="17665"/>
                        <a14:foregroundMark x1="64557" y1="14416" x2="64557" y2="13503"/>
                        <a14:foregroundMark x1="72996" y1="9645" x2="72996" y2="9645"/>
                        <a14:foregroundMark x1="76793" y1="11269" x2="76793" y2="11269"/>
                        <a14:foregroundMark x1="76793" y1="11574" x2="81575" y2="11269"/>
                        <a14:foregroundMark x1="87342" y1="10660" x2="87342" y2="10660"/>
                        <a14:foregroundMark x1="85654" y1="7107" x2="85654" y2="7107"/>
                        <a14:foregroundMark x1="89030" y1="5888" x2="89030" y2="5888"/>
                        <a14:foregroundMark x1="93390" y1="5584" x2="93390" y2="5584"/>
                        <a14:foregroundMark x1="94093" y1="7513" x2="95077" y2="7513"/>
                        <a14:foregroundMark x1="99578" y1="5178" x2="99859" y2="5076"/>
                        <a14:backgroundMark x1="0" y1="33807" x2="0" y2="35025"/>
                        <a14:backgroundMark x1="0" y1="40711" x2="141" y2="43147"/>
                        <a14:backgroundMark x1="281" y1="50660" x2="281" y2="52183"/>
                        <a14:backgroundMark x1="0" y1="56650" x2="0" y2="57970"/>
                        <a14:backgroundMark x1="0" y1="62741" x2="0" y2="62741"/>
                        <a14:backgroundMark x1="0" y1="71574" x2="0" y2="71574"/>
                        <a14:backgroundMark x1="2391" y1="73807" x2="2391" y2="73807"/>
                        <a14:backgroundMark x1="2391" y1="73807" x2="3657" y2="73807"/>
                        <a14:backgroundMark x1="6048" y1="73807" x2="7736" y2="73807"/>
                        <a14:backgroundMark x1="10127" y1="73807" x2="10549" y2="72589"/>
                        <a14:backgroundMark x1="13502" y1="67107" x2="13502" y2="63350"/>
                        <a14:backgroundMark x1="13502" y1="59797" x2="13221" y2="56650"/>
                        <a14:backgroundMark x1="11533" y1="50660" x2="11533" y2="49036"/>
                        <a14:backgroundMark x1="11533" y1="42944" x2="11533" y2="41117"/>
                        <a14:backgroundMark x1="11533" y1="37259" x2="11533" y2="37259"/>
                        <a14:backgroundMark x1="14205" y1="31168" x2="14205" y2="31168"/>
                        <a14:backgroundMark x1="21800" y1="43959" x2="24754" y2="47716"/>
                        <a14:backgroundMark x1="28551" y1="50964" x2="29536" y2="51269"/>
                        <a14:backgroundMark x1="31224" y1="62335" x2="31224" y2="62335"/>
                        <a14:backgroundMark x1="27145" y1="67817" x2="27145" y2="67817"/>
                        <a14:backgroundMark x1="24754" y1="68426" x2="24754" y2="68426"/>
                        <a14:backgroundMark x1="20394" y1="65888" x2="19409" y2="57563"/>
                        <a14:backgroundMark x1="20394" y1="52487" x2="20394" y2="41726"/>
                        <a14:backgroundMark x1="20675" y1="33401" x2="20675" y2="28629"/>
                        <a14:backgroundMark x1="19409" y1="37563" x2="17722" y2="41421"/>
                        <a14:backgroundMark x1="12236" y1="52183" x2="12236" y2="53807"/>
                        <a14:backgroundMark x1="12236" y1="59492" x2="12236" y2="59492"/>
                        <a14:backgroundMark x1="14205" y1="59797" x2="15331" y2="58274"/>
                        <a14:backgroundMark x1="17018" y1="71269" x2="9423" y2="73503"/>
                        <a14:backgroundMark x1="10127" y1="73096" x2="99859" y2="61827"/>
                        <a14:backgroundMark x1="2954" y1="32792" x2="99859" y2="55939"/>
                        <a14:backgroundMark x1="4079" y1="33807" x2="3376" y2="78883"/>
                        <a14:backgroundMark x1="0" y1="80305" x2="10689" y2="77665"/>
                        <a14:backgroundMark x1="3376" y1="57259" x2="3376" y2="57259"/>
                        <a14:backgroundMark x1="0" y1="30964" x2="2813" y2="33706"/>
                        <a14:backgroundMark x1="25879" y1="30254" x2="24191" y2="19492"/>
                        <a14:backgroundMark x1="0" y1="24873" x2="24332" y2="20102"/>
                        <a14:backgroundMark x1="11533" y1="77259" x2="99859" y2="67005"/>
                        <a14:backgroundMark x1="73558" y1="83046" x2="73558" y2="70051"/>
                        <a14:backgroundMark x1="56821" y1="71878" x2="65682" y2="83655"/>
                        <a14:backgroundMark x1="73558" y1="81726" x2="99859" y2="77462"/>
                        <a14:backgroundMark x1="89873" y1="24569" x2="99859" y2="36142"/>
                        <a14:backgroundMark x1="99859" y1="36041" x2="85091" y2="50152"/>
                        <a14:backgroundMark x1="60900" y1="46193" x2="93249" y2="29949"/>
                        <a14:backgroundMark x1="36006" y1="37259" x2="90155" y2="25178"/>
                        <a14:backgroundMark x1="91842" y1="26701" x2="99859" y2="259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 flipV="1">
            <a:off x="5883024" y="2150191"/>
            <a:ext cx="2838144" cy="3225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оле 10"/>
          <p:cNvSpPr txBox="1"/>
          <p:nvPr/>
        </p:nvSpPr>
        <p:spPr>
          <a:xfrm>
            <a:off x="2339752" y="4869160"/>
            <a:ext cx="2304256" cy="963107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sz="3200" dirty="0" smtClean="0">
                <a:ln w="12700" cap="flat" cmpd="sng" algn="ctr">
                  <a:noFill/>
                  <a:prstDash val="solid"/>
                  <a:round/>
                </a:ln>
                <a:solidFill>
                  <a:srgbClr val="C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«Да» – 100%</a:t>
            </a:r>
          </a:p>
          <a:p>
            <a:pPr>
              <a:lnSpc>
                <a:spcPct val="80000"/>
              </a:lnSpc>
            </a:pPr>
            <a:r>
              <a:rPr lang="ru-RU" sz="3200" dirty="0" smtClean="0">
                <a:ln w="12700" cap="flat" cmpd="sng" algn="ctr">
                  <a:noFill/>
                  <a:prstDash val="solid"/>
                  <a:round/>
                </a:ln>
                <a:solidFill>
                  <a:srgbClr val="C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«нет» – 0%</a:t>
            </a:r>
          </a:p>
          <a:p>
            <a:endParaRPr lang="ru-RU" sz="28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pic>
        <p:nvPicPr>
          <p:cNvPr id="2" name="++лихачев 1 слайд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34"/>
              </p:ext>
            </p:extLst>
          </p:nvPr>
        </p:nvPicPr>
        <p:blipFill>
          <a:blip r:embed="rId35" cstate="print"/>
          <a:stretch>
            <a:fillRect/>
          </a:stretch>
        </p:blipFill>
        <p:spPr>
          <a:xfrm>
            <a:off x="405677" y="600815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85444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Graphic spid="11" grpId="0">
        <p:bldAsOne/>
      </p:bldGraphic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арина\ДЛЯ\+Гарева Н.А\2023\Лихачев 2023\кни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CrisscrossEtching/>
                    </a14:imgEffect>
                    <a14:imgEffect>
                      <a14:colorTemperature colorTemp="72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85" t="4130" r="14315" b="2130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Марина\++КАРТИНКИ\+рамки+\рамки розы\0_7e41a_48dd218d_ori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48328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Марина\ДЛЯ\+Гарева Н.А\2023\Лихачев 2023\pngtree-callouts-title-frames-futuristic-callout-information-boxes-hologram-interface-text-window-png-image_4525338.png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4167" b="97778" l="1389" r="100000">
                        <a14:foregroundMark x1="18889" y1="25278" x2="18889" y2="25278"/>
                        <a14:foregroundMark x1="63611" y1="24167" x2="63611" y2="24167"/>
                        <a14:foregroundMark x1="90278" y1="51944" x2="90278" y2="51944"/>
                        <a14:foregroundMark x1="93333" y1="47500" x2="93333" y2="47500"/>
                        <a14:foregroundMark x1="6667" y1="48611" x2="6667" y2="48611"/>
                        <a14:foregroundMark x1="10278" y1="52222" x2="10278" y2="52222"/>
                        <a14:foregroundMark x1="86944" y1="55000" x2="86944" y2="55000"/>
                        <a14:foregroundMark x1="93333" y1="43056" x2="93333" y2="43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830" b="36401"/>
          <a:stretch/>
        </p:blipFill>
        <p:spPr bwMode="auto">
          <a:xfrm>
            <a:off x="0" y="188640"/>
            <a:ext cx="3923928" cy="1557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оле 10"/>
          <p:cNvSpPr txBox="1"/>
          <p:nvPr/>
        </p:nvSpPr>
        <p:spPr>
          <a:xfrm>
            <a:off x="395536" y="512676"/>
            <a:ext cx="3168352" cy="90010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sz="32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Домашнее задание</a:t>
            </a:r>
          </a:p>
          <a:p>
            <a:pPr algn="ctr">
              <a:lnSpc>
                <a:spcPct val="80000"/>
              </a:lnSpc>
            </a:pPr>
            <a:r>
              <a:rPr lang="ru-RU" sz="32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2-х уровневое</a:t>
            </a:r>
          </a:p>
          <a:p>
            <a:endParaRPr lang="ru-RU" sz="28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pic>
        <p:nvPicPr>
          <p:cNvPr id="13" name="Picture 2" descr="C:\Users\Пользователь\Downloads\лихачев 223\0439.png_300 — копия — копия.png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3000" b="99667" l="0" r="98182"/>
                    </a14:imgEffect>
                    <a14:imgEffect>
                      <a14:artisticPhotocopy/>
                    </a14:imgEffect>
                    <a14:imgEffect>
                      <a14:brightnessContrast bright="-18000" contrast="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543" b="29808"/>
          <a:stretch/>
        </p:blipFill>
        <p:spPr bwMode="auto">
          <a:xfrm>
            <a:off x="-180528" y="1550485"/>
            <a:ext cx="5112568" cy="1242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Схема 7">
            <a:hlinkClick r:id="rId9"/>
          </p:cNvPr>
          <p:cNvGraphicFramePr/>
          <p:nvPr>
            <p:extLst>
              <p:ext uri="{D42A27DB-BD31-4B8C-83A1-F6EECF244321}">
                <p14:modId xmlns:p14="http://schemas.microsoft.com/office/powerpoint/2010/main" xmlns="" val="1503578105"/>
              </p:ext>
            </p:extLst>
          </p:nvPr>
        </p:nvGraphicFramePr>
        <p:xfrm>
          <a:off x="5652120" y="620688"/>
          <a:ext cx="1624470" cy="1608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9" name="Picture 4" descr="C:\Users\Пользователь\Downloads\imagesоо.png">
            <a:hlinkClick r:id="rId9"/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118750">
            <a:off x="6743250" y="998562"/>
            <a:ext cx="1103845" cy="110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оле 10"/>
          <p:cNvSpPr txBox="1"/>
          <p:nvPr/>
        </p:nvSpPr>
        <p:spPr>
          <a:xfrm>
            <a:off x="539552" y="1844824"/>
            <a:ext cx="3960440" cy="90010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1. Запись </a:t>
            </a:r>
            <a:r>
              <a:rPr lang="ru-RU" sz="2400" dirty="0" err="1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аудиоподкаста</a:t>
            </a:r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 «Отечества достойные сыны»</a:t>
            </a:r>
          </a:p>
          <a:p>
            <a:endParaRPr lang="ru-RU" sz="28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pic>
        <p:nvPicPr>
          <p:cNvPr id="15" name="Picture 2" descr="C:\Users\Пользователь\Downloads\лихачев 223\0439.png_300 — копия — копия.png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3000" b="99667" l="0" r="98182"/>
                    </a14:imgEffect>
                    <a14:imgEffect>
                      <a14:artisticPhotocopy/>
                    </a14:imgEffect>
                    <a14:imgEffect>
                      <a14:brightnessContrast bright="-18000" contrast="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543" b="29808"/>
          <a:stretch/>
        </p:blipFill>
        <p:spPr bwMode="auto">
          <a:xfrm>
            <a:off x="3995936" y="2492896"/>
            <a:ext cx="5265165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оле 10"/>
          <p:cNvSpPr txBox="1"/>
          <p:nvPr/>
        </p:nvSpPr>
        <p:spPr>
          <a:xfrm>
            <a:off x="4788024" y="2744924"/>
            <a:ext cx="3960440" cy="90010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sz="2400" dirty="0" smtClean="0">
                <a:ln w="12700" cap="flat" cmpd="sng" algn="ctr">
                  <a:noFill/>
                  <a:prstDash val="solid"/>
                  <a:rou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/>
                <a:ea typeface="Calibri"/>
                <a:cs typeface="Times New Roman"/>
              </a:rPr>
              <a:t>2. Создание видео по цитате Д.С. Лихачева «Патриотизм – тема жизни человека»</a:t>
            </a:r>
          </a:p>
          <a:p>
            <a:endParaRPr lang="ru-RU" sz="2800" dirty="0" smtClean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onotype Corsiva"/>
              <a:ea typeface="Calibri"/>
              <a:cs typeface="Times New Roman"/>
            </a:endParaRPr>
          </a:p>
          <a:p>
            <a:pPr algn="ctr"/>
            <a:endParaRPr lang="ru-RU" sz="100" dirty="0">
              <a:ln w="12700" cap="flat" cmpd="sng" algn="ctr">
                <a:noFill/>
                <a:prstDash val="solid"/>
                <a:rou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  <p:graphicFrame>
        <p:nvGraphicFramePr>
          <p:cNvPr id="18" name="Схема 17">
            <a:hlinkClick r:id="rId16"/>
          </p:cNvPr>
          <p:cNvGraphicFramePr/>
          <p:nvPr>
            <p:extLst>
              <p:ext uri="{D42A27DB-BD31-4B8C-83A1-F6EECF244321}">
                <p14:modId xmlns:p14="http://schemas.microsoft.com/office/powerpoint/2010/main" xmlns="" val="3689772879"/>
              </p:ext>
            </p:extLst>
          </p:nvPr>
        </p:nvGraphicFramePr>
        <p:xfrm>
          <a:off x="1187624" y="4653136"/>
          <a:ext cx="1545960" cy="15498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pic>
        <p:nvPicPr>
          <p:cNvPr id="19" name="Picture 4" descr="C:\Users\Пользователь\Downloads\imagesоо.png">
            <a:hlinkClick r:id="rId16"/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118750">
            <a:off x="2233009" y="5041396"/>
            <a:ext cx="1103845" cy="110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soft-na-russkom.ru/wp-content/uploads/2020/01/VideoMASTER-3-min.jpg"/>
          <p:cNvPicPr>
            <a:picLocks noChangeAspect="1" noChangeArrowheads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867145" y="4063148"/>
            <a:ext cx="4896544" cy="1530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https://avatars.mds.yandex.net/get-znatoki/1506847/2a0000017c3c9d64718c33e5cc567cee7ca0/w1200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BEBA8EAE-BF5A-486C-A8C5-ECC9F3942E4B}">
                <a14:imgProps xmlns:a14="http://schemas.microsoft.com/office/drawing/2010/main" xmlns="">
                  <a14:imgLayer r:embed="rId24">
                    <a14:imgEffect>
                      <a14:sharpenSoften amount="6000"/>
                    </a14:imgEffect>
                    <a14:imgEffect>
                      <a14:brightnessContrast contrast="-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798889"/>
            <a:ext cx="2042069" cy="204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0704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2486</TotalTime>
  <Words>898</Words>
  <Application>Microsoft Office PowerPoint</Application>
  <PresentationFormat>Экран (4:3)</PresentationFormat>
  <Paragraphs>178</Paragraphs>
  <Slides>17</Slides>
  <Notes>0</Notes>
  <HiddenSlides>6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RePack by SPecialiST</cp:lastModifiedBy>
  <cp:revision>267</cp:revision>
  <dcterms:created xsi:type="dcterms:W3CDTF">2023-02-14T06:20:05Z</dcterms:created>
  <dcterms:modified xsi:type="dcterms:W3CDTF">2023-03-09T17:33:48Z</dcterms:modified>
</cp:coreProperties>
</file>