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7" r:id="rId2"/>
    <p:sldId id="258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BAD40FB-F326-4C49-827D-A140CABFF816}">
          <p14:sldIdLst>
            <p14:sldId id="267"/>
            <p14:sldId id="258"/>
            <p14:sldId id="261"/>
            <p14:sldId id="259"/>
            <p14:sldId id="262"/>
            <p14:sldId id="263"/>
            <p14:sldId id="264"/>
            <p14:sldId id="265"/>
            <p14:sldId id="266"/>
            <p14:sldId id="268"/>
            <p14:sldId id="269"/>
            <p14:sldId id="270"/>
          </p14:sldIdLst>
        </p14:section>
        <p14:section name="Раздел без заголовка" id="{B6C80066-EF57-4A62-82A0-CED50901671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52E7A-B654-47D7-B41F-B07B2104F42D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B24FA-2324-4BF1-9C4D-7E26FA1C5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532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6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97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87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25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1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9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34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33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18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4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0536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73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856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224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0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17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D6B38-E667-4FBF-87F0-F5B40A6A618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9E8206-F5F5-486D-950C-0B7261577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5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5%D0%BF%D1%80%D0%B5%D1%81%D1%81%D0%B8%D0%B8" TargetMode="External"/><Relationship Id="rId2" Type="http://schemas.openxmlformats.org/officeDocument/2006/relationships/hyperlink" Target="https://ru.wikipedia.org/wiki/%D0%98%D0%BD%D0%B0%D0%BA%D0%BE%D0%BC%D1%8B%D1%81%D0%BB%D0%B8%D0%B5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hyperlink" Target="https://ru.wikipedia.org/wiki/%D0%92%D0%BB%D0%B0%D1%81%D1%82%D1%8C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566928"/>
            <a:ext cx="7766936" cy="2880360"/>
          </a:xfrm>
        </p:spPr>
        <p:txBody>
          <a:bodyPr/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«Самая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ольшая ценность народа- это язык, язык на котором он пишет, говорит, думает. Думает!» 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97881" y="4050833"/>
            <a:ext cx="3376122" cy="1096899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accent1"/>
                </a:solidFill>
              </a:rPr>
              <a:t>Д.С.Лихачев</a:t>
            </a:r>
            <a:r>
              <a:rPr lang="ru-RU" sz="2800" dirty="0" smtClean="0">
                <a:solidFill>
                  <a:schemeClr val="accent1"/>
                </a:solidFill>
              </a:rPr>
              <a:t>.</a:t>
            </a:r>
            <a:endParaRPr lang="ru-RU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g0.liveinternet.ru/images/attach/d/2/146/268/146268596_0_15ecdf_82c3f3ae_ori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8" y="222885"/>
            <a:ext cx="4310380" cy="406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tp.museum.ru/imgB.asp?636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990" y="0"/>
            <a:ext cx="3398520" cy="411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flomaster.club/uploads/posts/2023-01/1674185713_flomaster-club-p-portret-likhacheva-instagram-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07" y="1927383"/>
            <a:ext cx="3810953" cy="4729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82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Елена\Мои документы\Мои рисунки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68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88640"/>
            <a:ext cx="8686800" cy="12289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ДМИТРИЙ СЕРГЕЕВИЧ ЛИХАЧЕВ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(1906–1999)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Documents and Settings\Елена\Мои документы\Мои рисунки\172_96_Image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0744" y="2350008"/>
            <a:ext cx="3081528" cy="4096512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480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Прочтите, пожалуйста, цитату </a:t>
            </a:r>
            <a:r>
              <a:rPr lang="ru-RU" dirty="0" smtClean="0"/>
              <a:t> из стать </a:t>
            </a:r>
            <a:r>
              <a:rPr lang="ru-RU" dirty="0" err="1" smtClean="0"/>
              <a:t>С.Д.Лихачева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Всегда, чтобы понимать произведения искусства, надо знать условия творчества, цели творчества, личность художника и эпоху. Искусство нельзя поймать голыми руками. Зритель, слушатель, читатели должны быть «вооружены» — вооружены знаниями, сведениями”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677334" y="274321"/>
            <a:ext cx="8596668" cy="5767042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Сергеевич Лихачев родился, прожил большую часть своей жизни и окончил свои дни в Санкт-Петербурге. Родился он 15 ноября 1906 года. (В 1918 г. в России был введен новый календарный стиль и теперь день его рождения по новому стилю обозначается как 28 ноября</a:t>
            </a:r>
            <a:r>
              <a:rPr lang="ru-RU" sz="3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4964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8016" y="0"/>
            <a:ext cx="8321040" cy="6669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/>
              <a:t> Дмитрий Сергеевич прожил 92 года, в течение его земного пути в России несколько раз сменились политические режимы. Он родился в Санкт-Петербурге и умер в нем же, но жил и в Петрограде, и в Ленинграде… Выдающийся ученый через все испытания пронес выдержку и честь, всегда оставался верен своей миссии — хранить память, историю, культуру. Дмитрий Сергеевич пострадал от советской власти, но не стал диссидентом, всегда находил разумный компромисс в отношениях с вышестоящими, чтобы иметь возможность делать свое дело. Совесть его не была замарана ни одним неблаговидным поступком.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http://www.pushkinskijdom.ru/Portals/0/prezentacia/irliSotrud/1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5737" y="1897335"/>
            <a:ext cx="3248025" cy="4772025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900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872" y="182880"/>
            <a:ext cx="7242048" cy="6675120"/>
          </a:xfrm>
        </p:spPr>
        <p:txBody>
          <a:bodyPr>
            <a:normAutofit/>
          </a:bodyPr>
          <a:lstStyle/>
          <a:p>
            <a:r>
              <a:rPr lang="ru-RU" sz="2800" dirty="0"/>
              <a:t>Во второй половине 80-х и в 90-е авторитет Дмитрия Сергеевича был невероятно велик не только в академических кругах, его почитали люди самых разных профессий, политических взглядов. Он выступал как пропагандист охраны памятников — как материальных, так и нематериальных. С 1986 по 1993 год академик Лихачёв был председателем Российского фонда культуры, избирался народным депутатом Верховного совета.</a:t>
            </a:r>
          </a:p>
          <a:p>
            <a:r>
              <a:rPr lang="ru-RU" sz="2800" dirty="0"/>
              <a:t>     В 1984 году имя Лихачёва присвоено малой планете № 2877</a:t>
            </a:r>
          </a:p>
        </p:txBody>
      </p:sp>
      <p:pic>
        <p:nvPicPr>
          <p:cNvPr id="6" name="Picture 1" descr="C:\Documents and Settings\Елена\Мои документы\Мои рисунки\1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95032" y="1544185"/>
            <a:ext cx="4104456" cy="2366903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3330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3736" y="100585"/>
            <a:ext cx="6354312" cy="6574260"/>
          </a:xfrm>
        </p:spPr>
        <p:txBody>
          <a:bodyPr>
            <a:normAutofit/>
          </a:bodyPr>
          <a:lstStyle/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Диссидент -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Инакомыслие"/>
              </a:rPr>
              <a:t>инакомы́слящий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человек, отстаивающий взгляды, которые расходятся с общепринятыми. Зачастую этот конфликт личных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убеждений приводит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гонениям, преследованиям и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Репрессии"/>
              </a:rPr>
              <a:t>репрессиям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 стороны официальных 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Власть"/>
              </a:rPr>
              <a:t>властей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9457" name="Picture 1" descr="C:\Documents and Settings\Елена\Мои документы\Мои рисунки\li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8088" y="1628801"/>
            <a:ext cx="2865274" cy="4525963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8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816" y="609600"/>
            <a:ext cx="8460186" cy="13106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цвета и оттенки цветов, которые использует художник. Какие это цвета – теплые или холодные? Почему автор выбирает те или иные краски? А возможно, художник противопоставляет какие-то цвета и оттенки?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Изображая ____(что?) художник использует огромную гамму цветов и оттенков. (Далее подробно описать цветовую гамму картины)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Поражают цвета на картине: ____(перечислить)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картине преобладают ______(какие?) цвета. Это делает картину____(какой?)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_____(какие) цвета и оттенки, художник добивается _______(какого?)настроения.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контрасту _______(каких?) цветов, мы понимаем идею художника ____(какую?)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 недаром выбирает для своей картины _______(какие?) краски. Этим он решает показать нам _____(что?)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Опорные слова: Стиль художника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/реализм, романтизм, символизм, классицизм/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Реалистичность, условность, символичность, примитивизм и простота изображения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/цветная живопись: маслом, пастелью, гуашью, акварелью; графика черно-белая, монохромная картина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img0.liveinternet.ru/images/attach/d/2/146/268/146268596_0_15ecdf_82c3f3ae_ori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576" y="2788920"/>
            <a:ext cx="2902522" cy="2999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75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192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Рефлексия.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Вернемся к нашим листам </a:t>
            </a:r>
            <a:r>
              <a:rPr lang="ru-RU" dirty="0" smtClean="0"/>
              <a:t>самооценки.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29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20824"/>
            <a:ext cx="8596668" cy="2130552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СПАСИБО ЗА УРОК!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20963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526024"/>
          </a:xfrm>
        </p:spPr>
        <p:txBody>
          <a:bodyPr>
            <a:normAutofit/>
          </a:bodyPr>
          <a:lstStyle/>
          <a:p>
            <a:r>
              <a:rPr lang="ru-RU" dirty="0" smtClean="0"/>
              <a:t>Литература.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1.«Источниковедение в школе», №1, 2006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ДУХОВНЫЙ ПУТЬ ДМИТРИЯ СЕРГЕЕВИЧА ЛИХАЧЕВА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http://www.epwr.ru/quotauthor/445/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http://www.karavan.tver.ru/html/n932/article1.php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lihachev.ru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e-reading.org.ua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http://www.aroma-azbuka.ru/pages/page.php</a:t>
            </a:r>
          </a:p>
        </p:txBody>
      </p:sp>
    </p:spTree>
    <p:extLst>
      <p:ext uri="{BB962C8B-B14F-4D97-AF65-F5344CB8AC3E}">
        <p14:creationId xmlns:p14="http://schemas.microsoft.com/office/powerpoint/2010/main" val="7366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</TotalTime>
  <Words>349</Words>
  <Application>Microsoft Office PowerPoint</Application>
  <PresentationFormat>Широкоэкранный</PresentationFormat>
  <Paragraphs>23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Грань</vt:lpstr>
      <vt:lpstr>«Самая большая ценность народа- это язык, язык на котором он пишет, говорит, думает. Думает!»  </vt:lpstr>
      <vt:lpstr>Презентация PowerPoint</vt:lpstr>
      <vt:lpstr> АКАДЕМИК ДМИТРИЙ СЕРГЕЕВИЧ ЛИХАЧЕВ (1906–1999) </vt:lpstr>
      <vt:lpstr>Прочтите, пожалуйста, цитату  из стать С.Д.Лихачева.</vt:lpstr>
      <vt:lpstr>Презентация PowerPoint</vt:lpstr>
      <vt:lpstr>Презентация PowerPoint</vt:lpstr>
      <vt:lpstr>Презентация PowerPoint</vt:lpstr>
      <vt:lpstr>Словарная работа.</vt:lpstr>
      <vt:lpstr>Опишите цвета и оттенки цветов, которые использует художник. Какие это цвета – теплые или холодные? Почему автор выбирает те или иные краски? А возможно, художник противопоставляет какие-то цвета и оттенки? Изображая ____(что?) художник использует огромную гамму цветов и оттенков. (Далее подробно описать цветовую гамму картины) Поражают цвета на картине: ____(перечислить) На картине преобладают ______(какие?) цвета. Это делает картину____(какой?) Используя _____(какие) цвета и оттенки, художник добивается _______(какого?)настроения. Благодаря контрасту _______(каких?) цветов, мы понимаем идею художника ____(какую?) Художник недаром выбирает для своей картины _______(какие?) краски. Этим он решает показать нам _____(что?) Опорные слова: Стиль художника Направления /реализм, романтизм, символизм, классицизм/ Реалистичность, условность, символичность, примитивизм и простота изображения Техники /цветная живопись: маслом, пастелью, гуашью, акварелью; графика черно-белая, монохромная картина       </vt:lpstr>
      <vt:lpstr>Рефлексия.  Вернемся к нашим листам самооценки.  </vt:lpstr>
      <vt:lpstr>СПАСИБО ЗА УРОК!</vt:lpstr>
      <vt:lpstr>Литература. 1.«Источниковедение в школе», №1, 2006  ДУХОВНЫЙ ПУТЬ ДМИТРИЯ СЕРГЕЕВИЧА ЛИХАЧЕВА  2. http://www.epwr.ru/quotauthor/445/  3. http://www.karavan.tver.ru/html/n932/article1.php  4. lihachev.ru  5. e-reading.org.ua  6. http://www.aroma-azbuka.ru/pages/page.php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Ученик</cp:lastModifiedBy>
  <cp:revision>11</cp:revision>
  <dcterms:created xsi:type="dcterms:W3CDTF">2023-04-05T04:15:08Z</dcterms:created>
  <dcterms:modified xsi:type="dcterms:W3CDTF">2023-04-07T02:06:49Z</dcterms:modified>
</cp:coreProperties>
</file>