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1" r:id="rId7"/>
    <p:sldId id="263" r:id="rId8"/>
    <p:sldId id="265" r:id="rId9"/>
    <p:sldId id="264" r:id="rId10"/>
    <p:sldId id="268" r:id="rId11"/>
    <p:sldId id="266" r:id="rId12"/>
    <p:sldId id="262" r:id="rId13"/>
    <p:sldId id="269" r:id="rId14"/>
    <p:sldId id="270" r:id="rId15"/>
    <p:sldId id="271" r:id="rId16"/>
    <p:sldId id="273" r:id="rId17"/>
    <p:sldId id="272" r:id="rId18"/>
    <p:sldId id="274" r:id="rId19"/>
    <p:sldId id="26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BABD"/>
    <a:srgbClr val="E29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C354D6-F7DD-4FAF-B941-BF022152E6E7}" v="2" dt="2023-04-03T00:50:46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E07F9-60D4-4F45-A804-4D84D63F41F4}" type="doc">
      <dgm:prSet loTypeId="urn:microsoft.com/office/officeart/2005/8/layout/cycle4" loCatId="cycle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F3B9C7D8-767A-4432-9B58-271CC4C55EA5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какое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9414E-1457-4B54-BFD2-9885D19B60EE}" type="parTrans" cxnId="{3939B60E-B2E9-4CEA-9FFF-FD0A59E4641C}">
      <dgm:prSet/>
      <dgm:spPr/>
      <dgm:t>
        <a:bodyPr/>
        <a:lstStyle/>
        <a:p>
          <a:endParaRPr lang="ru-RU"/>
        </a:p>
      </dgm:t>
    </dgm:pt>
    <dgm:pt modelId="{1F84C2F8-B29A-48FD-ACF7-7FF08F8F8850}" type="sibTrans" cxnId="{3939B60E-B2E9-4CEA-9FFF-FD0A59E4641C}">
      <dgm:prSet/>
      <dgm:spPr/>
      <dgm:t>
        <a:bodyPr/>
        <a:lstStyle/>
        <a:p>
          <a:endParaRPr lang="ru-RU"/>
        </a:p>
      </dgm:t>
    </dgm:pt>
    <dgm:pt modelId="{BEE40EC1-4D53-4E1C-ABDC-6B5F19D94F93}">
      <dgm:prSet phldrT="[Текст]" custT="1"/>
      <dgm:spPr>
        <a:solidFill>
          <a:srgbClr val="AFBABD">
            <a:alpha val="76471"/>
          </a:srgbClr>
        </a:solidFill>
      </dgm:spPr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C3A05-1BBF-494C-8D30-93909D3ABAE6}" type="parTrans" cxnId="{5DBB8940-1D2F-414D-94A4-732C15D3FFD4}">
      <dgm:prSet/>
      <dgm:spPr/>
      <dgm:t>
        <a:bodyPr/>
        <a:lstStyle/>
        <a:p>
          <a:endParaRPr lang="ru-RU"/>
        </a:p>
      </dgm:t>
    </dgm:pt>
    <dgm:pt modelId="{1214A689-A135-4BBB-B40E-F5DF601D861A}" type="sibTrans" cxnId="{5DBB8940-1D2F-414D-94A4-732C15D3FFD4}">
      <dgm:prSet/>
      <dgm:spPr/>
      <dgm:t>
        <a:bodyPr/>
        <a:lstStyle/>
        <a:p>
          <a:endParaRPr lang="ru-RU"/>
        </a:p>
      </dgm:t>
    </dgm:pt>
    <dgm:pt modelId="{B3FB71EB-14E0-4A3B-8884-9E4336828BB3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чем-либо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1AAA0-226B-4B6B-AEC3-D1585228689A}" type="parTrans" cxnId="{6DA33CE1-215F-482F-8A79-55AF1AB66ED3}">
      <dgm:prSet/>
      <dgm:spPr/>
      <dgm:t>
        <a:bodyPr/>
        <a:lstStyle/>
        <a:p>
          <a:endParaRPr lang="ru-RU"/>
        </a:p>
      </dgm:t>
    </dgm:pt>
    <dgm:pt modelId="{566C1261-2E8F-43A5-8464-574163F5A487}" type="sibTrans" cxnId="{6DA33CE1-215F-482F-8A79-55AF1AB66ED3}">
      <dgm:prSet/>
      <dgm:spPr/>
      <dgm:t>
        <a:bodyPr/>
        <a:lstStyle/>
        <a:p>
          <a:endParaRPr lang="ru-RU"/>
        </a:p>
      </dgm:t>
    </dgm:pt>
    <dgm:pt modelId="{F04A6F9A-D600-4898-9ADD-F8C005B29809}">
      <dgm:prSet phldrT="[Текст]" custT="1"/>
      <dgm:spPr/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5AF0A-D0F3-4697-852E-2B3B8A222574}" type="parTrans" cxnId="{9F770DEB-2595-4A78-89FF-CAAE4498254A}">
      <dgm:prSet/>
      <dgm:spPr/>
      <dgm:t>
        <a:bodyPr/>
        <a:lstStyle/>
        <a:p>
          <a:endParaRPr lang="ru-RU"/>
        </a:p>
      </dgm:t>
    </dgm:pt>
    <dgm:pt modelId="{367F9CF4-BB31-4BF1-AE89-2498E3AC7354}" type="sibTrans" cxnId="{9F770DEB-2595-4A78-89FF-CAAE4498254A}">
      <dgm:prSet/>
      <dgm:spPr/>
      <dgm:t>
        <a:bodyPr/>
        <a:lstStyle/>
        <a:p>
          <a:endParaRPr lang="ru-RU"/>
        </a:p>
      </dgm:t>
    </dgm:pt>
    <dgm:pt modelId="{EDA20728-A055-4EF8-B822-E1CE0B1A8A99}">
      <dgm:prSet phldrT="[Текст]" custT="1"/>
      <dgm:spPr/>
      <dgm:t>
        <a:bodyPr/>
        <a:lstStyle/>
        <a:p>
          <a:pPr algn="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кого-либо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(только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ед.ч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875433-CFE7-4DB6-ACFB-4D12ADB8E83B}" type="parTrans" cxnId="{53DC59BF-F5DC-4BCC-AAE1-94DF26240BEB}">
      <dgm:prSet/>
      <dgm:spPr/>
      <dgm:t>
        <a:bodyPr/>
        <a:lstStyle/>
        <a:p>
          <a:endParaRPr lang="ru-RU"/>
        </a:p>
      </dgm:t>
    </dgm:pt>
    <dgm:pt modelId="{E0EE682A-16F1-4A15-92A1-D8780B798CC5}" type="sibTrans" cxnId="{53DC59BF-F5DC-4BCC-AAE1-94DF26240BEB}">
      <dgm:prSet/>
      <dgm:spPr/>
      <dgm:t>
        <a:bodyPr/>
        <a:lstStyle/>
        <a:p>
          <a:endParaRPr lang="ru-RU"/>
        </a:p>
      </dgm:t>
    </dgm:pt>
    <dgm:pt modelId="{7AA70716-4588-4F18-98BC-3D003B47A898}">
      <dgm:prSet phldrT="[Текст]" custT="1"/>
      <dgm:spPr>
        <a:solidFill>
          <a:srgbClr val="E2935D">
            <a:alpha val="49804"/>
          </a:srgbClr>
        </a:solidFill>
      </dgm:spPr>
      <dgm:t>
        <a:bodyPr/>
        <a:lstStyle/>
        <a:p>
          <a:endParaRPr lang="ru-RU" sz="2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BE1A3-BF2D-4EBF-AFDA-493D0CAEAFCB}" type="parTrans" cxnId="{023D12FD-B294-4354-8F42-4CEC17E0E6D2}">
      <dgm:prSet/>
      <dgm:spPr/>
      <dgm:t>
        <a:bodyPr/>
        <a:lstStyle/>
        <a:p>
          <a:endParaRPr lang="ru-RU"/>
        </a:p>
      </dgm:t>
    </dgm:pt>
    <dgm:pt modelId="{2B056593-083B-4D37-BDAE-7E8E405BEF7C}" type="sibTrans" cxnId="{023D12FD-B294-4354-8F42-4CEC17E0E6D2}">
      <dgm:prSet/>
      <dgm:spPr/>
      <dgm:t>
        <a:bodyPr/>
        <a:lstStyle/>
        <a:p>
          <a:endParaRPr lang="ru-RU"/>
        </a:p>
      </dgm:t>
    </dgm:pt>
    <dgm:pt modelId="{2D56B702-6C7F-4752-A3C9-E52F23089DA0}">
      <dgm:prSet phldrT="[Текст]" custT="1"/>
      <dgm:spPr/>
      <dgm:t>
        <a:bodyPr/>
        <a:lstStyle/>
        <a:p>
          <a:pPr algn="just"/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Дать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кому-либо слово,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взять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слово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C51622-C848-4A0B-8686-854C340CECD6}" type="parTrans" cxnId="{53AD52BF-C509-4F94-AA6B-0ADE363960E7}">
      <dgm:prSet/>
      <dgm:spPr/>
      <dgm:t>
        <a:bodyPr/>
        <a:lstStyle/>
        <a:p>
          <a:endParaRPr lang="ru-RU"/>
        </a:p>
      </dgm:t>
    </dgm:pt>
    <dgm:pt modelId="{BF471ACF-7205-4F79-ABDF-AD9AA6C39810}" type="sibTrans" cxnId="{53AD52BF-C509-4F94-AA6B-0ADE363960E7}">
      <dgm:prSet/>
      <dgm:spPr/>
      <dgm:t>
        <a:bodyPr/>
        <a:lstStyle/>
        <a:p>
          <a:endParaRPr lang="ru-RU"/>
        </a:p>
      </dgm:t>
    </dgm:pt>
    <dgm:pt modelId="{ED36DCF3-56B9-495D-A315-D302B66220D9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какого-либо языка, стиля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586859-2B88-474B-A602-80E59B6DBD99}" type="parTrans" cxnId="{1B813FDC-891D-43F6-BA9A-E50F4EFBDC6C}">
      <dgm:prSet/>
      <dgm:spPr/>
      <dgm:t>
        <a:bodyPr/>
        <a:lstStyle/>
        <a:p>
          <a:endParaRPr lang="ru-RU"/>
        </a:p>
      </dgm:t>
    </dgm:pt>
    <dgm:pt modelId="{B6895813-B2DB-430A-B413-8A28BA56A055}" type="sibTrans" cxnId="{1B813FDC-891D-43F6-BA9A-E50F4EFBDC6C}">
      <dgm:prSet/>
      <dgm:spPr/>
      <dgm:t>
        <a:bodyPr/>
        <a:lstStyle/>
        <a:p>
          <a:endParaRPr lang="ru-RU"/>
        </a:p>
      </dgm:t>
    </dgm:pt>
    <dgm:pt modelId="{63298636-A152-4F2A-9F7A-3A78A9A81D1D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82EB9-2049-4B65-9534-82843BBA00C0}" type="sibTrans" cxnId="{F95E91DD-4F64-427C-A70C-2C81CC825566}">
      <dgm:prSet/>
      <dgm:spPr/>
      <dgm:t>
        <a:bodyPr/>
        <a:lstStyle/>
        <a:p>
          <a:endParaRPr lang="ru-RU"/>
        </a:p>
      </dgm:t>
    </dgm:pt>
    <dgm:pt modelId="{00CD90C3-27A8-4B89-86E2-B177BFB2383E}" type="parTrans" cxnId="{F95E91DD-4F64-427C-A70C-2C81CC825566}">
      <dgm:prSet/>
      <dgm:spPr/>
      <dgm:t>
        <a:bodyPr/>
        <a:lstStyle/>
        <a:p>
          <a:endParaRPr lang="ru-RU"/>
        </a:p>
      </dgm:t>
    </dgm:pt>
    <dgm:pt modelId="{52B7F1D7-6C37-4D3B-ADF6-0FE778743063}" type="pres">
      <dgm:prSet presAssocID="{3AFE07F9-60D4-4F45-A804-4D84D63F41F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EB436-AA35-47E9-A4DB-DF1A3E0AB4B6}" type="pres">
      <dgm:prSet presAssocID="{3AFE07F9-60D4-4F45-A804-4D84D63F41F4}" presName="children" presStyleCnt="0"/>
      <dgm:spPr/>
    </dgm:pt>
    <dgm:pt modelId="{6D8DB9F9-1B18-4EEA-8D1C-2EB098057889}" type="pres">
      <dgm:prSet presAssocID="{3AFE07F9-60D4-4F45-A804-4D84D63F41F4}" presName="child1group" presStyleCnt="0"/>
      <dgm:spPr/>
    </dgm:pt>
    <dgm:pt modelId="{56FB9761-AD8A-4132-BC02-6D38F7C8AFB1}" type="pres">
      <dgm:prSet presAssocID="{3AFE07F9-60D4-4F45-A804-4D84D63F41F4}" presName="child1" presStyleLbl="bgAcc1" presStyleIdx="0" presStyleCnt="4" custScaleX="115845" custScaleY="123197" custLinFactNeighborX="1898" custLinFactNeighborY="15945"/>
      <dgm:spPr/>
      <dgm:t>
        <a:bodyPr/>
        <a:lstStyle/>
        <a:p>
          <a:endParaRPr lang="ru-RU"/>
        </a:p>
      </dgm:t>
    </dgm:pt>
    <dgm:pt modelId="{F4CD30C3-7CC6-44EF-8207-43C19FFB1081}" type="pres">
      <dgm:prSet presAssocID="{3AFE07F9-60D4-4F45-A804-4D84D63F41F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675F0-2E6F-4B4C-B67F-B6844A4FA771}" type="pres">
      <dgm:prSet presAssocID="{3AFE07F9-60D4-4F45-A804-4D84D63F41F4}" presName="child2group" presStyleCnt="0"/>
      <dgm:spPr/>
    </dgm:pt>
    <dgm:pt modelId="{165F9D56-7406-479D-BDBD-50351544A93D}" type="pres">
      <dgm:prSet presAssocID="{3AFE07F9-60D4-4F45-A804-4D84D63F41F4}" presName="child2" presStyleLbl="bgAcc1" presStyleIdx="1" presStyleCnt="4" custScaleX="110170" custScaleY="97952"/>
      <dgm:spPr/>
      <dgm:t>
        <a:bodyPr/>
        <a:lstStyle/>
        <a:p>
          <a:endParaRPr lang="ru-RU"/>
        </a:p>
      </dgm:t>
    </dgm:pt>
    <dgm:pt modelId="{DABB5B84-50E4-4517-919A-78C6F149EFD6}" type="pres">
      <dgm:prSet presAssocID="{3AFE07F9-60D4-4F45-A804-4D84D63F41F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3FBF9-CADC-4E26-8E2E-8947E1EA6E91}" type="pres">
      <dgm:prSet presAssocID="{3AFE07F9-60D4-4F45-A804-4D84D63F41F4}" presName="child3group" presStyleCnt="0"/>
      <dgm:spPr/>
    </dgm:pt>
    <dgm:pt modelId="{6B912C5D-6EE2-4143-B783-A82340A4CA71}" type="pres">
      <dgm:prSet presAssocID="{3AFE07F9-60D4-4F45-A804-4D84D63F41F4}" presName="child3" presStyleLbl="bgAcc1" presStyleIdx="2" presStyleCnt="4"/>
      <dgm:spPr/>
      <dgm:t>
        <a:bodyPr/>
        <a:lstStyle/>
        <a:p>
          <a:endParaRPr lang="ru-RU"/>
        </a:p>
      </dgm:t>
    </dgm:pt>
    <dgm:pt modelId="{4E802EBC-6E96-4FEB-B996-679372D8D721}" type="pres">
      <dgm:prSet presAssocID="{3AFE07F9-60D4-4F45-A804-4D84D63F41F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ABC95-4E8B-4F62-864A-E4CEFFAABF8D}" type="pres">
      <dgm:prSet presAssocID="{3AFE07F9-60D4-4F45-A804-4D84D63F41F4}" presName="child4group" presStyleCnt="0"/>
      <dgm:spPr/>
    </dgm:pt>
    <dgm:pt modelId="{81436701-7CF6-4686-82DD-533E6AB25384}" type="pres">
      <dgm:prSet presAssocID="{3AFE07F9-60D4-4F45-A804-4D84D63F41F4}" presName="child4" presStyleLbl="bgAcc1" presStyleIdx="3" presStyleCnt="4"/>
      <dgm:spPr/>
      <dgm:t>
        <a:bodyPr/>
        <a:lstStyle/>
        <a:p>
          <a:endParaRPr lang="ru-RU"/>
        </a:p>
      </dgm:t>
    </dgm:pt>
    <dgm:pt modelId="{A7A67C1B-4AF7-40B6-B6DA-916D97469B02}" type="pres">
      <dgm:prSet presAssocID="{3AFE07F9-60D4-4F45-A804-4D84D63F41F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F84C8-6737-47AB-8357-701A2F73DA96}" type="pres">
      <dgm:prSet presAssocID="{3AFE07F9-60D4-4F45-A804-4D84D63F41F4}" presName="childPlaceholder" presStyleCnt="0"/>
      <dgm:spPr/>
    </dgm:pt>
    <dgm:pt modelId="{3144EB59-6CFF-480B-B20B-FDC066A503A7}" type="pres">
      <dgm:prSet presAssocID="{3AFE07F9-60D4-4F45-A804-4D84D63F41F4}" presName="circle" presStyleCnt="0"/>
      <dgm:spPr/>
    </dgm:pt>
    <dgm:pt modelId="{CF368859-19AA-43E6-81C2-82D380E04997}" type="pres">
      <dgm:prSet presAssocID="{3AFE07F9-60D4-4F45-A804-4D84D63F41F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0CE92-4B8C-4C75-89CC-EE17FA84A6E1}" type="pres">
      <dgm:prSet presAssocID="{3AFE07F9-60D4-4F45-A804-4D84D63F41F4}" presName="quadrant2" presStyleLbl="node1" presStyleIdx="1" presStyleCnt="4" custScaleX="999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29FC9-C10F-4D67-86EA-FE28301C5067}" type="pres">
      <dgm:prSet presAssocID="{3AFE07F9-60D4-4F45-A804-4D84D63F41F4}" presName="quadrant3" presStyleLbl="node1" presStyleIdx="2" presStyleCnt="4" custScaleX="102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0E009-260A-4700-8944-2EEDE7FB492E}" type="pres">
      <dgm:prSet presAssocID="{3AFE07F9-60D4-4F45-A804-4D84D63F41F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9E5FE-6513-46D7-B578-2652221E2A7D}" type="pres">
      <dgm:prSet presAssocID="{3AFE07F9-60D4-4F45-A804-4D84D63F41F4}" presName="quadrantPlaceholder" presStyleCnt="0"/>
      <dgm:spPr/>
    </dgm:pt>
    <dgm:pt modelId="{9225E84F-E40D-40E9-95BE-C389E13422C7}" type="pres">
      <dgm:prSet presAssocID="{3AFE07F9-60D4-4F45-A804-4D84D63F41F4}" presName="center1" presStyleLbl="fgShp" presStyleIdx="0" presStyleCnt="2"/>
      <dgm:spPr/>
    </dgm:pt>
    <dgm:pt modelId="{3D45C367-6191-44D0-974A-F22852A9D63B}" type="pres">
      <dgm:prSet presAssocID="{3AFE07F9-60D4-4F45-A804-4D84D63F41F4}" presName="center2" presStyleLbl="fgShp" presStyleIdx="1" presStyleCnt="2"/>
      <dgm:spPr/>
    </dgm:pt>
  </dgm:ptLst>
  <dgm:cxnLst>
    <dgm:cxn modelId="{9F770DEB-2595-4A78-89FF-CAAE4498254A}" srcId="{3AFE07F9-60D4-4F45-A804-4D84D63F41F4}" destId="{F04A6F9A-D600-4898-9ADD-F8C005B29809}" srcOrd="2" destOrd="0" parTransId="{5D35AF0A-D0F3-4697-852E-2B3B8A222574}" sibTransId="{367F9CF4-BB31-4BF1-AE89-2498E3AC7354}"/>
    <dgm:cxn modelId="{11AAD4C3-EFDF-42E8-9D37-9824EC6AD57C}" type="presOf" srcId="{BEE40EC1-4D53-4E1C-ABDC-6B5F19D94F93}" destId="{4F10CE92-4B8C-4C75-89CC-EE17FA84A6E1}" srcOrd="0" destOrd="0" presId="urn:microsoft.com/office/officeart/2005/8/layout/cycle4"/>
    <dgm:cxn modelId="{B2ECD15A-90CC-40A4-8A07-959715D12E45}" type="presOf" srcId="{2D56B702-6C7F-4752-A3C9-E52F23089DA0}" destId="{81436701-7CF6-4686-82DD-533E6AB25384}" srcOrd="0" destOrd="0" presId="urn:microsoft.com/office/officeart/2005/8/layout/cycle4"/>
    <dgm:cxn modelId="{B4F5D7BB-0E19-4968-8FC8-FA87C57AA5B2}" type="presOf" srcId="{F3B9C7D8-767A-4432-9B58-271CC4C55EA5}" destId="{F4CD30C3-7CC6-44EF-8207-43C19FFB1081}" srcOrd="1" destOrd="0" presId="urn:microsoft.com/office/officeart/2005/8/layout/cycle4"/>
    <dgm:cxn modelId="{F95E91DD-4F64-427C-A70C-2C81CC825566}" srcId="{3AFE07F9-60D4-4F45-A804-4D84D63F41F4}" destId="{63298636-A152-4F2A-9F7A-3A78A9A81D1D}" srcOrd="0" destOrd="0" parTransId="{00CD90C3-27A8-4B89-86E2-B177BFB2383E}" sibTransId="{05E82EB9-2049-4B65-9534-82843BBA00C0}"/>
    <dgm:cxn modelId="{3939B60E-B2E9-4CEA-9FFF-FD0A59E4641C}" srcId="{63298636-A152-4F2A-9F7A-3A78A9A81D1D}" destId="{F3B9C7D8-767A-4432-9B58-271CC4C55EA5}" srcOrd="0" destOrd="0" parTransId="{8439414E-1457-4B54-BFD2-9885D19B60EE}" sibTransId="{1F84C2F8-B29A-48FD-ACF7-7FF08F8F8850}"/>
    <dgm:cxn modelId="{6DA33CE1-215F-482F-8A79-55AF1AB66ED3}" srcId="{BEE40EC1-4D53-4E1C-ABDC-6B5F19D94F93}" destId="{B3FB71EB-14E0-4A3B-8884-9E4336828BB3}" srcOrd="0" destOrd="0" parTransId="{BE71AAA0-226B-4B6B-AEC3-D1585228689A}" sibTransId="{566C1261-2E8F-43A5-8464-574163F5A487}"/>
    <dgm:cxn modelId="{BAA2791A-9CF7-4293-B158-5B29C09E403F}" type="presOf" srcId="{EDA20728-A055-4EF8-B822-E1CE0B1A8A99}" destId="{6B912C5D-6EE2-4143-B783-A82340A4CA71}" srcOrd="0" destOrd="0" presId="urn:microsoft.com/office/officeart/2005/8/layout/cycle4"/>
    <dgm:cxn modelId="{53AD52BF-C509-4F94-AA6B-0ADE363960E7}" srcId="{7AA70716-4588-4F18-98BC-3D003B47A898}" destId="{2D56B702-6C7F-4752-A3C9-E52F23089DA0}" srcOrd="0" destOrd="0" parTransId="{3FC51622-C848-4A0B-8686-854C340CECD6}" sibTransId="{BF471ACF-7205-4F79-ABDF-AD9AA6C39810}"/>
    <dgm:cxn modelId="{B7A14682-B43E-4F41-928F-F37D8F78FFC2}" type="presOf" srcId="{F04A6F9A-D600-4898-9ADD-F8C005B29809}" destId="{95629FC9-C10F-4D67-86EA-FE28301C5067}" srcOrd="0" destOrd="0" presId="urn:microsoft.com/office/officeart/2005/8/layout/cycle4"/>
    <dgm:cxn modelId="{0A62CA86-EAAB-493D-8DB1-CC3D7917964A}" type="presOf" srcId="{ED36DCF3-56B9-495D-A315-D302B66220D9}" destId="{F4CD30C3-7CC6-44EF-8207-43C19FFB1081}" srcOrd="1" destOrd="1" presId="urn:microsoft.com/office/officeart/2005/8/layout/cycle4"/>
    <dgm:cxn modelId="{4C2BEC34-7BA2-474E-8F12-AA995F6368E1}" type="presOf" srcId="{3AFE07F9-60D4-4F45-A804-4D84D63F41F4}" destId="{52B7F1D7-6C37-4D3B-ADF6-0FE778743063}" srcOrd="0" destOrd="0" presId="urn:microsoft.com/office/officeart/2005/8/layout/cycle4"/>
    <dgm:cxn modelId="{8208B98E-AAD1-4B2C-8443-6ADD92919C9A}" type="presOf" srcId="{ED36DCF3-56B9-495D-A315-D302B66220D9}" destId="{56FB9761-AD8A-4132-BC02-6D38F7C8AFB1}" srcOrd="0" destOrd="1" presId="urn:microsoft.com/office/officeart/2005/8/layout/cycle4"/>
    <dgm:cxn modelId="{49CF10B7-B151-4CA1-AEC3-5451C00FFCD8}" type="presOf" srcId="{B3FB71EB-14E0-4A3B-8884-9E4336828BB3}" destId="{DABB5B84-50E4-4517-919A-78C6F149EFD6}" srcOrd="1" destOrd="0" presId="urn:microsoft.com/office/officeart/2005/8/layout/cycle4"/>
    <dgm:cxn modelId="{DC450D0B-897C-4C66-998B-E6E2ED3D5D26}" type="presOf" srcId="{EDA20728-A055-4EF8-B822-E1CE0B1A8A99}" destId="{4E802EBC-6E96-4FEB-B996-679372D8D721}" srcOrd="1" destOrd="0" presId="urn:microsoft.com/office/officeart/2005/8/layout/cycle4"/>
    <dgm:cxn modelId="{023D12FD-B294-4354-8F42-4CEC17E0E6D2}" srcId="{3AFE07F9-60D4-4F45-A804-4D84D63F41F4}" destId="{7AA70716-4588-4F18-98BC-3D003B47A898}" srcOrd="3" destOrd="0" parTransId="{052BE1A3-BF2D-4EBF-AFDA-493D0CAEAFCB}" sibTransId="{2B056593-083B-4D37-BDAE-7E8E405BEF7C}"/>
    <dgm:cxn modelId="{53DC59BF-F5DC-4BCC-AAE1-94DF26240BEB}" srcId="{F04A6F9A-D600-4898-9ADD-F8C005B29809}" destId="{EDA20728-A055-4EF8-B822-E1CE0B1A8A99}" srcOrd="0" destOrd="0" parTransId="{51875433-CFE7-4DB6-ACFB-4D12ADB8E83B}" sibTransId="{E0EE682A-16F1-4A15-92A1-D8780B798CC5}"/>
    <dgm:cxn modelId="{2600769D-B190-4590-8579-55C769BA6EFA}" type="presOf" srcId="{7AA70716-4588-4F18-98BC-3D003B47A898}" destId="{8150E009-260A-4700-8944-2EEDE7FB492E}" srcOrd="0" destOrd="0" presId="urn:microsoft.com/office/officeart/2005/8/layout/cycle4"/>
    <dgm:cxn modelId="{5BD8EDC1-E735-4D3F-A7EE-13778061E1B4}" type="presOf" srcId="{63298636-A152-4F2A-9F7A-3A78A9A81D1D}" destId="{CF368859-19AA-43E6-81C2-82D380E04997}" srcOrd="0" destOrd="0" presId="urn:microsoft.com/office/officeart/2005/8/layout/cycle4"/>
    <dgm:cxn modelId="{116192EB-95AD-4861-A48B-8BC9CD839699}" type="presOf" srcId="{B3FB71EB-14E0-4A3B-8884-9E4336828BB3}" destId="{165F9D56-7406-479D-BDBD-50351544A93D}" srcOrd="0" destOrd="0" presId="urn:microsoft.com/office/officeart/2005/8/layout/cycle4"/>
    <dgm:cxn modelId="{5DBB8940-1D2F-414D-94A4-732C15D3FFD4}" srcId="{3AFE07F9-60D4-4F45-A804-4D84D63F41F4}" destId="{BEE40EC1-4D53-4E1C-ABDC-6B5F19D94F93}" srcOrd="1" destOrd="0" parTransId="{6B2C3A05-1BBF-494C-8D30-93909D3ABAE6}" sibTransId="{1214A689-A135-4BBB-B40E-F5DF601D861A}"/>
    <dgm:cxn modelId="{1B813FDC-891D-43F6-BA9A-E50F4EFBDC6C}" srcId="{63298636-A152-4F2A-9F7A-3A78A9A81D1D}" destId="{ED36DCF3-56B9-495D-A315-D302B66220D9}" srcOrd="1" destOrd="0" parTransId="{EF586859-2B88-474B-A602-80E59B6DBD99}" sibTransId="{B6895813-B2DB-430A-B413-8A28BA56A055}"/>
    <dgm:cxn modelId="{DBE4D367-088C-423B-97EF-B27C0A71EB8F}" type="presOf" srcId="{F3B9C7D8-767A-4432-9B58-271CC4C55EA5}" destId="{56FB9761-AD8A-4132-BC02-6D38F7C8AFB1}" srcOrd="0" destOrd="0" presId="urn:microsoft.com/office/officeart/2005/8/layout/cycle4"/>
    <dgm:cxn modelId="{2BBFFD1B-2F79-443B-9183-475C71E876EC}" type="presOf" srcId="{2D56B702-6C7F-4752-A3C9-E52F23089DA0}" destId="{A7A67C1B-4AF7-40B6-B6DA-916D97469B02}" srcOrd="1" destOrd="0" presId="urn:microsoft.com/office/officeart/2005/8/layout/cycle4"/>
    <dgm:cxn modelId="{ED689055-E398-402C-A028-983DE84C8485}" type="presParOf" srcId="{52B7F1D7-6C37-4D3B-ADF6-0FE778743063}" destId="{967EB436-AA35-47E9-A4DB-DF1A3E0AB4B6}" srcOrd="0" destOrd="0" presId="urn:microsoft.com/office/officeart/2005/8/layout/cycle4"/>
    <dgm:cxn modelId="{51B4B0B4-DA17-4E46-B20E-714BEC20373D}" type="presParOf" srcId="{967EB436-AA35-47E9-A4DB-DF1A3E0AB4B6}" destId="{6D8DB9F9-1B18-4EEA-8D1C-2EB098057889}" srcOrd="0" destOrd="0" presId="urn:microsoft.com/office/officeart/2005/8/layout/cycle4"/>
    <dgm:cxn modelId="{C1824058-E512-4BCE-9490-846200CFF8ED}" type="presParOf" srcId="{6D8DB9F9-1B18-4EEA-8D1C-2EB098057889}" destId="{56FB9761-AD8A-4132-BC02-6D38F7C8AFB1}" srcOrd="0" destOrd="0" presId="urn:microsoft.com/office/officeart/2005/8/layout/cycle4"/>
    <dgm:cxn modelId="{1E2F01D1-15E2-4627-AAB2-0050E0572238}" type="presParOf" srcId="{6D8DB9F9-1B18-4EEA-8D1C-2EB098057889}" destId="{F4CD30C3-7CC6-44EF-8207-43C19FFB1081}" srcOrd="1" destOrd="0" presId="urn:microsoft.com/office/officeart/2005/8/layout/cycle4"/>
    <dgm:cxn modelId="{69C098C3-DD49-41D1-A8D0-A00C31A33155}" type="presParOf" srcId="{967EB436-AA35-47E9-A4DB-DF1A3E0AB4B6}" destId="{62C675F0-2E6F-4B4C-B67F-B6844A4FA771}" srcOrd="1" destOrd="0" presId="urn:microsoft.com/office/officeart/2005/8/layout/cycle4"/>
    <dgm:cxn modelId="{D6F20FAF-5CB1-4C03-AE75-959C4F0E246F}" type="presParOf" srcId="{62C675F0-2E6F-4B4C-B67F-B6844A4FA771}" destId="{165F9D56-7406-479D-BDBD-50351544A93D}" srcOrd="0" destOrd="0" presId="urn:microsoft.com/office/officeart/2005/8/layout/cycle4"/>
    <dgm:cxn modelId="{CDFC5895-5D72-4F42-8A37-CB21407A8239}" type="presParOf" srcId="{62C675F0-2E6F-4B4C-B67F-B6844A4FA771}" destId="{DABB5B84-50E4-4517-919A-78C6F149EFD6}" srcOrd="1" destOrd="0" presId="urn:microsoft.com/office/officeart/2005/8/layout/cycle4"/>
    <dgm:cxn modelId="{E8DCF5A0-DCB1-4FE9-B7D5-BCC63DDC4109}" type="presParOf" srcId="{967EB436-AA35-47E9-A4DB-DF1A3E0AB4B6}" destId="{F4D3FBF9-CADC-4E26-8E2E-8947E1EA6E91}" srcOrd="2" destOrd="0" presId="urn:microsoft.com/office/officeart/2005/8/layout/cycle4"/>
    <dgm:cxn modelId="{3DB1F553-3D5C-4F9D-A1D1-6C228E00572D}" type="presParOf" srcId="{F4D3FBF9-CADC-4E26-8E2E-8947E1EA6E91}" destId="{6B912C5D-6EE2-4143-B783-A82340A4CA71}" srcOrd="0" destOrd="0" presId="urn:microsoft.com/office/officeart/2005/8/layout/cycle4"/>
    <dgm:cxn modelId="{10733673-96B7-4913-8D4D-EF5E155113C4}" type="presParOf" srcId="{F4D3FBF9-CADC-4E26-8E2E-8947E1EA6E91}" destId="{4E802EBC-6E96-4FEB-B996-679372D8D721}" srcOrd="1" destOrd="0" presId="urn:microsoft.com/office/officeart/2005/8/layout/cycle4"/>
    <dgm:cxn modelId="{2FFD62B3-095F-4246-875D-6A3807E99A94}" type="presParOf" srcId="{967EB436-AA35-47E9-A4DB-DF1A3E0AB4B6}" destId="{AFEABC95-4E8B-4F62-864A-E4CEFFAABF8D}" srcOrd="3" destOrd="0" presId="urn:microsoft.com/office/officeart/2005/8/layout/cycle4"/>
    <dgm:cxn modelId="{7747EDD3-D8FC-4219-8191-C1FBDF7F0E70}" type="presParOf" srcId="{AFEABC95-4E8B-4F62-864A-E4CEFFAABF8D}" destId="{81436701-7CF6-4686-82DD-533E6AB25384}" srcOrd="0" destOrd="0" presId="urn:microsoft.com/office/officeart/2005/8/layout/cycle4"/>
    <dgm:cxn modelId="{B84E1278-E272-4DEE-86A7-8830B3C15094}" type="presParOf" srcId="{AFEABC95-4E8B-4F62-864A-E4CEFFAABF8D}" destId="{A7A67C1B-4AF7-40B6-B6DA-916D97469B02}" srcOrd="1" destOrd="0" presId="urn:microsoft.com/office/officeart/2005/8/layout/cycle4"/>
    <dgm:cxn modelId="{CA0573FC-E113-4D25-908E-FCA00BC551C5}" type="presParOf" srcId="{967EB436-AA35-47E9-A4DB-DF1A3E0AB4B6}" destId="{79FF84C8-6737-47AB-8357-701A2F73DA96}" srcOrd="4" destOrd="0" presId="urn:microsoft.com/office/officeart/2005/8/layout/cycle4"/>
    <dgm:cxn modelId="{FD17B887-4FA9-4329-A5DA-C0939C97152C}" type="presParOf" srcId="{52B7F1D7-6C37-4D3B-ADF6-0FE778743063}" destId="{3144EB59-6CFF-480B-B20B-FDC066A503A7}" srcOrd="1" destOrd="0" presId="urn:microsoft.com/office/officeart/2005/8/layout/cycle4"/>
    <dgm:cxn modelId="{12220B1E-C451-4660-A894-5DFDCA7578BD}" type="presParOf" srcId="{3144EB59-6CFF-480B-B20B-FDC066A503A7}" destId="{CF368859-19AA-43E6-81C2-82D380E04997}" srcOrd="0" destOrd="0" presId="urn:microsoft.com/office/officeart/2005/8/layout/cycle4"/>
    <dgm:cxn modelId="{69EA6B98-7437-473C-B9CE-5ABB61C31F4D}" type="presParOf" srcId="{3144EB59-6CFF-480B-B20B-FDC066A503A7}" destId="{4F10CE92-4B8C-4C75-89CC-EE17FA84A6E1}" srcOrd="1" destOrd="0" presId="urn:microsoft.com/office/officeart/2005/8/layout/cycle4"/>
    <dgm:cxn modelId="{2CC035E1-A2C1-4C15-94BD-EA4CBCD299F4}" type="presParOf" srcId="{3144EB59-6CFF-480B-B20B-FDC066A503A7}" destId="{95629FC9-C10F-4D67-86EA-FE28301C5067}" srcOrd="2" destOrd="0" presId="urn:microsoft.com/office/officeart/2005/8/layout/cycle4"/>
    <dgm:cxn modelId="{18B6F548-6CF0-4B3B-BD3E-34229E1DA431}" type="presParOf" srcId="{3144EB59-6CFF-480B-B20B-FDC066A503A7}" destId="{8150E009-260A-4700-8944-2EEDE7FB492E}" srcOrd="3" destOrd="0" presId="urn:microsoft.com/office/officeart/2005/8/layout/cycle4"/>
    <dgm:cxn modelId="{E79AA9B8-4614-4A2B-9C92-A4F9DF6FB35A}" type="presParOf" srcId="{3144EB59-6CFF-480B-B20B-FDC066A503A7}" destId="{FB49E5FE-6513-46D7-B578-2652221E2A7D}" srcOrd="4" destOrd="0" presId="urn:microsoft.com/office/officeart/2005/8/layout/cycle4"/>
    <dgm:cxn modelId="{C08E0D4D-0CC7-4AFF-B2FD-87D8F42A4F1C}" type="presParOf" srcId="{52B7F1D7-6C37-4D3B-ADF6-0FE778743063}" destId="{9225E84F-E40D-40E9-95BE-C389E13422C7}" srcOrd="2" destOrd="0" presId="urn:microsoft.com/office/officeart/2005/8/layout/cycle4"/>
    <dgm:cxn modelId="{4EB458AA-9AD8-44AA-B910-F47EE510154C}" type="presParOf" srcId="{52B7F1D7-6C37-4D3B-ADF6-0FE778743063}" destId="{3D45C367-6191-44D0-974A-F22852A9D63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E07F9-60D4-4F45-A804-4D84D63F41F4}" type="doc">
      <dgm:prSet loTypeId="urn:microsoft.com/office/officeart/2005/8/layout/cycle4" loCatId="cycle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63298636-A152-4F2A-9F7A-3A78A9A81D1D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CD90C3-27A8-4B89-86E2-B177BFB2383E}" type="parTrans" cxnId="{F95E91DD-4F64-427C-A70C-2C81CC825566}">
      <dgm:prSet/>
      <dgm:spPr/>
      <dgm:t>
        <a:bodyPr/>
        <a:lstStyle/>
        <a:p>
          <a:endParaRPr lang="ru-RU"/>
        </a:p>
      </dgm:t>
    </dgm:pt>
    <dgm:pt modelId="{05E82EB9-2049-4B65-9534-82843BBA00C0}" type="sibTrans" cxnId="{F95E91DD-4F64-427C-A70C-2C81CC825566}">
      <dgm:prSet/>
      <dgm:spPr/>
      <dgm:t>
        <a:bodyPr/>
        <a:lstStyle/>
        <a:p>
          <a:endParaRPr lang="ru-RU"/>
        </a:p>
      </dgm:t>
    </dgm:pt>
    <dgm:pt modelId="{F3B9C7D8-767A-4432-9B58-271CC4C55EA5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какое?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9414E-1457-4B54-BFD2-9885D19B60EE}" type="parTrans" cxnId="{3939B60E-B2E9-4CEA-9FFF-FD0A59E4641C}">
      <dgm:prSet/>
      <dgm:spPr/>
      <dgm:t>
        <a:bodyPr/>
        <a:lstStyle/>
        <a:p>
          <a:endParaRPr lang="ru-RU"/>
        </a:p>
      </dgm:t>
    </dgm:pt>
    <dgm:pt modelId="{1F84C2F8-B29A-48FD-ACF7-7FF08F8F8850}" type="sibTrans" cxnId="{3939B60E-B2E9-4CEA-9FFF-FD0A59E4641C}">
      <dgm:prSet/>
      <dgm:spPr/>
      <dgm:t>
        <a:bodyPr/>
        <a:lstStyle/>
        <a:p>
          <a:endParaRPr lang="ru-RU"/>
        </a:p>
      </dgm:t>
    </dgm:pt>
    <dgm:pt modelId="{BEE40EC1-4D53-4E1C-ABDC-6B5F19D94F93}">
      <dgm:prSet phldrT="[Текст]" custT="1"/>
      <dgm:spPr>
        <a:solidFill>
          <a:srgbClr val="AFBABD">
            <a:alpha val="76471"/>
          </a:srgbClr>
        </a:solidFill>
      </dgm:spPr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C3A05-1BBF-494C-8D30-93909D3ABAE6}" type="parTrans" cxnId="{5DBB8940-1D2F-414D-94A4-732C15D3FFD4}">
      <dgm:prSet/>
      <dgm:spPr/>
      <dgm:t>
        <a:bodyPr/>
        <a:lstStyle/>
        <a:p>
          <a:endParaRPr lang="ru-RU"/>
        </a:p>
      </dgm:t>
    </dgm:pt>
    <dgm:pt modelId="{1214A689-A135-4BBB-B40E-F5DF601D861A}" type="sibTrans" cxnId="{5DBB8940-1D2F-414D-94A4-732C15D3FFD4}">
      <dgm:prSet/>
      <dgm:spPr/>
      <dgm:t>
        <a:bodyPr/>
        <a:lstStyle/>
        <a:p>
          <a:endParaRPr lang="ru-RU"/>
        </a:p>
      </dgm:t>
    </dgm:pt>
    <dgm:pt modelId="{B3FB71EB-14E0-4A3B-8884-9E4336828BB3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чем?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1AAA0-226B-4B6B-AEC3-D1585228689A}" type="parTrans" cxnId="{6DA33CE1-215F-482F-8A79-55AF1AB66ED3}">
      <dgm:prSet/>
      <dgm:spPr/>
      <dgm:t>
        <a:bodyPr/>
        <a:lstStyle/>
        <a:p>
          <a:endParaRPr lang="ru-RU"/>
        </a:p>
      </dgm:t>
    </dgm:pt>
    <dgm:pt modelId="{566C1261-2E8F-43A5-8464-574163F5A487}" type="sibTrans" cxnId="{6DA33CE1-215F-482F-8A79-55AF1AB66ED3}">
      <dgm:prSet/>
      <dgm:spPr/>
      <dgm:t>
        <a:bodyPr/>
        <a:lstStyle/>
        <a:p>
          <a:endParaRPr lang="ru-RU"/>
        </a:p>
      </dgm:t>
    </dgm:pt>
    <dgm:pt modelId="{F04A6F9A-D600-4898-9ADD-F8C005B29809}">
      <dgm:prSet phldrT="[Текст]" custT="1"/>
      <dgm:spPr/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5AF0A-D0F3-4697-852E-2B3B8A222574}" type="parTrans" cxnId="{9F770DEB-2595-4A78-89FF-CAAE4498254A}">
      <dgm:prSet/>
      <dgm:spPr/>
      <dgm:t>
        <a:bodyPr/>
        <a:lstStyle/>
        <a:p>
          <a:endParaRPr lang="ru-RU"/>
        </a:p>
      </dgm:t>
    </dgm:pt>
    <dgm:pt modelId="{367F9CF4-BB31-4BF1-AE89-2498E3AC7354}" type="sibTrans" cxnId="{9F770DEB-2595-4A78-89FF-CAAE4498254A}">
      <dgm:prSet/>
      <dgm:spPr/>
      <dgm:t>
        <a:bodyPr/>
        <a:lstStyle/>
        <a:p>
          <a:endParaRPr lang="ru-RU"/>
        </a:p>
      </dgm:t>
    </dgm:pt>
    <dgm:pt modelId="{EDA20728-A055-4EF8-B822-E1CE0B1A8A99}">
      <dgm:prSet phldrT="[Текст]" custT="1"/>
      <dgm:spPr/>
      <dgm:t>
        <a:bodyPr/>
        <a:lstStyle/>
        <a:p>
          <a:pPr algn="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кого?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875433-CFE7-4DB6-ACFB-4D12ADB8E83B}" type="parTrans" cxnId="{53DC59BF-F5DC-4BCC-AAE1-94DF26240BEB}">
      <dgm:prSet/>
      <dgm:spPr/>
      <dgm:t>
        <a:bodyPr/>
        <a:lstStyle/>
        <a:p>
          <a:endParaRPr lang="ru-RU"/>
        </a:p>
      </dgm:t>
    </dgm:pt>
    <dgm:pt modelId="{E0EE682A-16F1-4A15-92A1-D8780B798CC5}" type="sibTrans" cxnId="{53DC59BF-F5DC-4BCC-AAE1-94DF26240BEB}">
      <dgm:prSet/>
      <dgm:spPr/>
      <dgm:t>
        <a:bodyPr/>
        <a:lstStyle/>
        <a:p>
          <a:endParaRPr lang="ru-RU"/>
        </a:p>
      </dgm:t>
    </dgm:pt>
    <dgm:pt modelId="{7AA70716-4588-4F18-98BC-3D003B47A898}">
      <dgm:prSet phldrT="[Текст]" custT="1"/>
      <dgm:spPr>
        <a:solidFill>
          <a:srgbClr val="E2935D">
            <a:alpha val="49804"/>
          </a:srgbClr>
        </a:solidFill>
      </dgm:spPr>
      <dgm:t>
        <a:bodyPr/>
        <a:lstStyle/>
        <a:p>
          <a:endParaRPr lang="ru-RU" sz="2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BE1A3-BF2D-4EBF-AFDA-493D0CAEAFCB}" type="parTrans" cxnId="{023D12FD-B294-4354-8F42-4CEC17E0E6D2}">
      <dgm:prSet/>
      <dgm:spPr/>
      <dgm:t>
        <a:bodyPr/>
        <a:lstStyle/>
        <a:p>
          <a:endParaRPr lang="ru-RU"/>
        </a:p>
      </dgm:t>
    </dgm:pt>
    <dgm:pt modelId="{2B056593-083B-4D37-BDAE-7E8E405BEF7C}" type="sibTrans" cxnId="{023D12FD-B294-4354-8F42-4CEC17E0E6D2}">
      <dgm:prSet/>
      <dgm:spPr/>
      <dgm:t>
        <a:bodyPr/>
        <a:lstStyle/>
        <a:p>
          <a:endParaRPr lang="ru-RU"/>
        </a:p>
      </dgm:t>
    </dgm:pt>
    <dgm:pt modelId="{2D56B702-6C7F-4752-A3C9-E52F23089DA0}">
      <dgm:prSet phldrT="[Текст]" custT="1"/>
      <dgm:spPr/>
      <dgm:t>
        <a:bodyPr/>
        <a:lstStyle/>
        <a:p>
          <a:pPr algn="just"/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Дать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кому-либо слово,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взять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слово‒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каком основании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C51622-C848-4A0B-8686-854C340CECD6}" type="parTrans" cxnId="{53AD52BF-C509-4F94-AA6B-0ADE363960E7}">
      <dgm:prSet/>
      <dgm:spPr/>
      <dgm:t>
        <a:bodyPr/>
        <a:lstStyle/>
        <a:p>
          <a:endParaRPr lang="ru-RU"/>
        </a:p>
      </dgm:t>
    </dgm:pt>
    <dgm:pt modelId="{BF471ACF-7205-4F79-ABDF-AD9AA6C39810}" type="sibTrans" cxnId="{53AD52BF-C509-4F94-AA6B-0ADE363960E7}">
      <dgm:prSet/>
      <dgm:spPr/>
      <dgm:t>
        <a:bodyPr/>
        <a:lstStyle/>
        <a:p>
          <a:endParaRPr lang="ru-RU"/>
        </a:p>
      </dgm:t>
    </dgm:pt>
    <dgm:pt modelId="{ED36DCF3-56B9-495D-A315-D302B66220D9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какого-либо языка, стиля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586859-2B88-474B-A602-80E59B6DBD99}" type="parTrans" cxnId="{1B813FDC-891D-43F6-BA9A-E50F4EFBDC6C}">
      <dgm:prSet/>
      <dgm:spPr/>
      <dgm:t>
        <a:bodyPr/>
        <a:lstStyle/>
        <a:p>
          <a:endParaRPr lang="ru-RU"/>
        </a:p>
      </dgm:t>
    </dgm:pt>
    <dgm:pt modelId="{B6895813-B2DB-430A-B413-8A28BA56A055}" type="sibTrans" cxnId="{1B813FDC-891D-43F6-BA9A-E50F4EFBDC6C}">
      <dgm:prSet/>
      <dgm:spPr/>
      <dgm:t>
        <a:bodyPr/>
        <a:lstStyle/>
        <a:p>
          <a:endParaRPr lang="ru-RU"/>
        </a:p>
      </dgm:t>
    </dgm:pt>
    <dgm:pt modelId="{52B7F1D7-6C37-4D3B-ADF6-0FE778743063}" type="pres">
      <dgm:prSet presAssocID="{3AFE07F9-60D4-4F45-A804-4D84D63F41F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EB436-AA35-47E9-A4DB-DF1A3E0AB4B6}" type="pres">
      <dgm:prSet presAssocID="{3AFE07F9-60D4-4F45-A804-4D84D63F41F4}" presName="children" presStyleCnt="0"/>
      <dgm:spPr/>
    </dgm:pt>
    <dgm:pt modelId="{6D8DB9F9-1B18-4EEA-8D1C-2EB098057889}" type="pres">
      <dgm:prSet presAssocID="{3AFE07F9-60D4-4F45-A804-4D84D63F41F4}" presName="child1group" presStyleCnt="0"/>
      <dgm:spPr/>
    </dgm:pt>
    <dgm:pt modelId="{56FB9761-AD8A-4132-BC02-6D38F7C8AFB1}" type="pres">
      <dgm:prSet presAssocID="{3AFE07F9-60D4-4F45-A804-4D84D63F41F4}" presName="child1" presStyleLbl="bgAcc1" presStyleIdx="0" presStyleCnt="4" custScaleX="115845" custScaleY="123197" custLinFactNeighborX="1898" custLinFactNeighborY="15945"/>
      <dgm:spPr/>
      <dgm:t>
        <a:bodyPr/>
        <a:lstStyle/>
        <a:p>
          <a:endParaRPr lang="ru-RU"/>
        </a:p>
      </dgm:t>
    </dgm:pt>
    <dgm:pt modelId="{F4CD30C3-7CC6-44EF-8207-43C19FFB1081}" type="pres">
      <dgm:prSet presAssocID="{3AFE07F9-60D4-4F45-A804-4D84D63F41F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675F0-2E6F-4B4C-B67F-B6844A4FA771}" type="pres">
      <dgm:prSet presAssocID="{3AFE07F9-60D4-4F45-A804-4D84D63F41F4}" presName="child2group" presStyleCnt="0"/>
      <dgm:spPr/>
    </dgm:pt>
    <dgm:pt modelId="{165F9D56-7406-479D-BDBD-50351544A93D}" type="pres">
      <dgm:prSet presAssocID="{3AFE07F9-60D4-4F45-A804-4D84D63F41F4}" presName="child2" presStyleLbl="bgAcc1" presStyleIdx="1" presStyleCnt="4" custScaleX="110170" custScaleY="97952"/>
      <dgm:spPr/>
      <dgm:t>
        <a:bodyPr/>
        <a:lstStyle/>
        <a:p>
          <a:endParaRPr lang="ru-RU"/>
        </a:p>
      </dgm:t>
    </dgm:pt>
    <dgm:pt modelId="{DABB5B84-50E4-4517-919A-78C6F149EFD6}" type="pres">
      <dgm:prSet presAssocID="{3AFE07F9-60D4-4F45-A804-4D84D63F41F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3FBF9-CADC-4E26-8E2E-8947E1EA6E91}" type="pres">
      <dgm:prSet presAssocID="{3AFE07F9-60D4-4F45-A804-4D84D63F41F4}" presName="child3group" presStyleCnt="0"/>
      <dgm:spPr/>
    </dgm:pt>
    <dgm:pt modelId="{6B912C5D-6EE2-4143-B783-A82340A4CA71}" type="pres">
      <dgm:prSet presAssocID="{3AFE07F9-60D4-4F45-A804-4D84D63F41F4}" presName="child3" presStyleLbl="bgAcc1" presStyleIdx="2" presStyleCnt="4" custLinFactNeighborX="2908"/>
      <dgm:spPr/>
      <dgm:t>
        <a:bodyPr/>
        <a:lstStyle/>
        <a:p>
          <a:endParaRPr lang="ru-RU"/>
        </a:p>
      </dgm:t>
    </dgm:pt>
    <dgm:pt modelId="{4E802EBC-6E96-4FEB-B996-679372D8D721}" type="pres">
      <dgm:prSet presAssocID="{3AFE07F9-60D4-4F45-A804-4D84D63F41F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ABC95-4E8B-4F62-864A-E4CEFFAABF8D}" type="pres">
      <dgm:prSet presAssocID="{3AFE07F9-60D4-4F45-A804-4D84D63F41F4}" presName="child4group" presStyleCnt="0"/>
      <dgm:spPr/>
    </dgm:pt>
    <dgm:pt modelId="{81436701-7CF6-4686-82DD-533E6AB25384}" type="pres">
      <dgm:prSet presAssocID="{3AFE07F9-60D4-4F45-A804-4D84D63F41F4}" presName="child4" presStyleLbl="bgAcc1" presStyleIdx="3" presStyleCnt="4" custScaleX="112841" custScaleY="150097"/>
      <dgm:spPr/>
      <dgm:t>
        <a:bodyPr/>
        <a:lstStyle/>
        <a:p>
          <a:endParaRPr lang="ru-RU"/>
        </a:p>
      </dgm:t>
    </dgm:pt>
    <dgm:pt modelId="{A7A67C1B-4AF7-40B6-B6DA-916D97469B02}" type="pres">
      <dgm:prSet presAssocID="{3AFE07F9-60D4-4F45-A804-4D84D63F41F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F84C8-6737-47AB-8357-701A2F73DA96}" type="pres">
      <dgm:prSet presAssocID="{3AFE07F9-60D4-4F45-A804-4D84D63F41F4}" presName="childPlaceholder" presStyleCnt="0"/>
      <dgm:spPr/>
    </dgm:pt>
    <dgm:pt modelId="{3144EB59-6CFF-480B-B20B-FDC066A503A7}" type="pres">
      <dgm:prSet presAssocID="{3AFE07F9-60D4-4F45-A804-4D84D63F41F4}" presName="circle" presStyleCnt="0"/>
      <dgm:spPr/>
    </dgm:pt>
    <dgm:pt modelId="{CF368859-19AA-43E6-81C2-82D380E04997}" type="pres">
      <dgm:prSet presAssocID="{3AFE07F9-60D4-4F45-A804-4D84D63F41F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0CE92-4B8C-4C75-89CC-EE17FA84A6E1}" type="pres">
      <dgm:prSet presAssocID="{3AFE07F9-60D4-4F45-A804-4D84D63F41F4}" presName="quadrant2" presStyleLbl="node1" presStyleIdx="1" presStyleCnt="4" custScaleX="999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29FC9-C10F-4D67-86EA-FE28301C5067}" type="pres">
      <dgm:prSet presAssocID="{3AFE07F9-60D4-4F45-A804-4D84D63F41F4}" presName="quadrant3" presStyleLbl="node1" presStyleIdx="2" presStyleCnt="4" custScaleX="102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0E009-260A-4700-8944-2EEDE7FB492E}" type="pres">
      <dgm:prSet presAssocID="{3AFE07F9-60D4-4F45-A804-4D84D63F41F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9E5FE-6513-46D7-B578-2652221E2A7D}" type="pres">
      <dgm:prSet presAssocID="{3AFE07F9-60D4-4F45-A804-4D84D63F41F4}" presName="quadrantPlaceholder" presStyleCnt="0"/>
      <dgm:spPr/>
    </dgm:pt>
    <dgm:pt modelId="{9225E84F-E40D-40E9-95BE-C389E13422C7}" type="pres">
      <dgm:prSet presAssocID="{3AFE07F9-60D4-4F45-A804-4D84D63F41F4}" presName="center1" presStyleLbl="fgShp" presStyleIdx="0" presStyleCnt="2"/>
      <dgm:spPr/>
    </dgm:pt>
    <dgm:pt modelId="{3D45C367-6191-44D0-974A-F22852A9D63B}" type="pres">
      <dgm:prSet presAssocID="{3AFE07F9-60D4-4F45-A804-4D84D63F41F4}" presName="center2" presStyleLbl="fgShp" presStyleIdx="1" presStyleCnt="2"/>
      <dgm:spPr/>
    </dgm:pt>
  </dgm:ptLst>
  <dgm:cxnLst>
    <dgm:cxn modelId="{9F770DEB-2595-4A78-89FF-CAAE4498254A}" srcId="{3AFE07F9-60D4-4F45-A804-4D84D63F41F4}" destId="{F04A6F9A-D600-4898-9ADD-F8C005B29809}" srcOrd="2" destOrd="0" parTransId="{5D35AF0A-D0F3-4697-852E-2B3B8A222574}" sibTransId="{367F9CF4-BB31-4BF1-AE89-2498E3AC7354}"/>
    <dgm:cxn modelId="{11AAD4C3-EFDF-42E8-9D37-9824EC6AD57C}" type="presOf" srcId="{BEE40EC1-4D53-4E1C-ABDC-6B5F19D94F93}" destId="{4F10CE92-4B8C-4C75-89CC-EE17FA84A6E1}" srcOrd="0" destOrd="0" presId="urn:microsoft.com/office/officeart/2005/8/layout/cycle4"/>
    <dgm:cxn modelId="{B2ECD15A-90CC-40A4-8A07-959715D12E45}" type="presOf" srcId="{2D56B702-6C7F-4752-A3C9-E52F23089DA0}" destId="{81436701-7CF6-4686-82DD-533E6AB25384}" srcOrd="0" destOrd="0" presId="urn:microsoft.com/office/officeart/2005/8/layout/cycle4"/>
    <dgm:cxn modelId="{B4F5D7BB-0E19-4968-8FC8-FA87C57AA5B2}" type="presOf" srcId="{F3B9C7D8-767A-4432-9B58-271CC4C55EA5}" destId="{F4CD30C3-7CC6-44EF-8207-43C19FFB1081}" srcOrd="1" destOrd="0" presId="urn:microsoft.com/office/officeart/2005/8/layout/cycle4"/>
    <dgm:cxn modelId="{F95E91DD-4F64-427C-A70C-2C81CC825566}" srcId="{3AFE07F9-60D4-4F45-A804-4D84D63F41F4}" destId="{63298636-A152-4F2A-9F7A-3A78A9A81D1D}" srcOrd="0" destOrd="0" parTransId="{00CD90C3-27A8-4B89-86E2-B177BFB2383E}" sibTransId="{05E82EB9-2049-4B65-9534-82843BBA00C0}"/>
    <dgm:cxn modelId="{3939B60E-B2E9-4CEA-9FFF-FD0A59E4641C}" srcId="{63298636-A152-4F2A-9F7A-3A78A9A81D1D}" destId="{F3B9C7D8-767A-4432-9B58-271CC4C55EA5}" srcOrd="0" destOrd="0" parTransId="{8439414E-1457-4B54-BFD2-9885D19B60EE}" sibTransId="{1F84C2F8-B29A-48FD-ACF7-7FF08F8F8850}"/>
    <dgm:cxn modelId="{6DA33CE1-215F-482F-8A79-55AF1AB66ED3}" srcId="{BEE40EC1-4D53-4E1C-ABDC-6B5F19D94F93}" destId="{B3FB71EB-14E0-4A3B-8884-9E4336828BB3}" srcOrd="0" destOrd="0" parTransId="{BE71AAA0-226B-4B6B-AEC3-D1585228689A}" sibTransId="{566C1261-2E8F-43A5-8464-574163F5A487}"/>
    <dgm:cxn modelId="{BAA2791A-9CF7-4293-B158-5B29C09E403F}" type="presOf" srcId="{EDA20728-A055-4EF8-B822-E1CE0B1A8A99}" destId="{6B912C5D-6EE2-4143-B783-A82340A4CA71}" srcOrd="0" destOrd="0" presId="urn:microsoft.com/office/officeart/2005/8/layout/cycle4"/>
    <dgm:cxn modelId="{53AD52BF-C509-4F94-AA6B-0ADE363960E7}" srcId="{7AA70716-4588-4F18-98BC-3D003B47A898}" destId="{2D56B702-6C7F-4752-A3C9-E52F23089DA0}" srcOrd="0" destOrd="0" parTransId="{3FC51622-C848-4A0B-8686-854C340CECD6}" sibTransId="{BF471ACF-7205-4F79-ABDF-AD9AA6C39810}"/>
    <dgm:cxn modelId="{B7A14682-B43E-4F41-928F-F37D8F78FFC2}" type="presOf" srcId="{F04A6F9A-D600-4898-9ADD-F8C005B29809}" destId="{95629FC9-C10F-4D67-86EA-FE28301C5067}" srcOrd="0" destOrd="0" presId="urn:microsoft.com/office/officeart/2005/8/layout/cycle4"/>
    <dgm:cxn modelId="{0A62CA86-EAAB-493D-8DB1-CC3D7917964A}" type="presOf" srcId="{ED36DCF3-56B9-495D-A315-D302B66220D9}" destId="{F4CD30C3-7CC6-44EF-8207-43C19FFB1081}" srcOrd="1" destOrd="1" presId="urn:microsoft.com/office/officeart/2005/8/layout/cycle4"/>
    <dgm:cxn modelId="{4C2BEC34-7BA2-474E-8F12-AA995F6368E1}" type="presOf" srcId="{3AFE07F9-60D4-4F45-A804-4D84D63F41F4}" destId="{52B7F1D7-6C37-4D3B-ADF6-0FE778743063}" srcOrd="0" destOrd="0" presId="urn:microsoft.com/office/officeart/2005/8/layout/cycle4"/>
    <dgm:cxn modelId="{8208B98E-AAD1-4B2C-8443-6ADD92919C9A}" type="presOf" srcId="{ED36DCF3-56B9-495D-A315-D302B66220D9}" destId="{56FB9761-AD8A-4132-BC02-6D38F7C8AFB1}" srcOrd="0" destOrd="1" presId="urn:microsoft.com/office/officeart/2005/8/layout/cycle4"/>
    <dgm:cxn modelId="{49CF10B7-B151-4CA1-AEC3-5451C00FFCD8}" type="presOf" srcId="{B3FB71EB-14E0-4A3B-8884-9E4336828BB3}" destId="{DABB5B84-50E4-4517-919A-78C6F149EFD6}" srcOrd="1" destOrd="0" presId="urn:microsoft.com/office/officeart/2005/8/layout/cycle4"/>
    <dgm:cxn modelId="{DC450D0B-897C-4C66-998B-E6E2ED3D5D26}" type="presOf" srcId="{EDA20728-A055-4EF8-B822-E1CE0B1A8A99}" destId="{4E802EBC-6E96-4FEB-B996-679372D8D721}" srcOrd="1" destOrd="0" presId="urn:microsoft.com/office/officeart/2005/8/layout/cycle4"/>
    <dgm:cxn modelId="{023D12FD-B294-4354-8F42-4CEC17E0E6D2}" srcId="{3AFE07F9-60D4-4F45-A804-4D84D63F41F4}" destId="{7AA70716-4588-4F18-98BC-3D003B47A898}" srcOrd="3" destOrd="0" parTransId="{052BE1A3-BF2D-4EBF-AFDA-493D0CAEAFCB}" sibTransId="{2B056593-083B-4D37-BDAE-7E8E405BEF7C}"/>
    <dgm:cxn modelId="{53DC59BF-F5DC-4BCC-AAE1-94DF26240BEB}" srcId="{F04A6F9A-D600-4898-9ADD-F8C005B29809}" destId="{EDA20728-A055-4EF8-B822-E1CE0B1A8A99}" srcOrd="0" destOrd="0" parTransId="{51875433-CFE7-4DB6-ACFB-4D12ADB8E83B}" sibTransId="{E0EE682A-16F1-4A15-92A1-D8780B798CC5}"/>
    <dgm:cxn modelId="{2600769D-B190-4590-8579-55C769BA6EFA}" type="presOf" srcId="{7AA70716-4588-4F18-98BC-3D003B47A898}" destId="{8150E009-260A-4700-8944-2EEDE7FB492E}" srcOrd="0" destOrd="0" presId="urn:microsoft.com/office/officeart/2005/8/layout/cycle4"/>
    <dgm:cxn modelId="{5BD8EDC1-E735-4D3F-A7EE-13778061E1B4}" type="presOf" srcId="{63298636-A152-4F2A-9F7A-3A78A9A81D1D}" destId="{CF368859-19AA-43E6-81C2-82D380E04997}" srcOrd="0" destOrd="0" presId="urn:microsoft.com/office/officeart/2005/8/layout/cycle4"/>
    <dgm:cxn modelId="{116192EB-95AD-4861-A48B-8BC9CD839699}" type="presOf" srcId="{B3FB71EB-14E0-4A3B-8884-9E4336828BB3}" destId="{165F9D56-7406-479D-BDBD-50351544A93D}" srcOrd="0" destOrd="0" presId="urn:microsoft.com/office/officeart/2005/8/layout/cycle4"/>
    <dgm:cxn modelId="{5DBB8940-1D2F-414D-94A4-732C15D3FFD4}" srcId="{3AFE07F9-60D4-4F45-A804-4D84D63F41F4}" destId="{BEE40EC1-4D53-4E1C-ABDC-6B5F19D94F93}" srcOrd="1" destOrd="0" parTransId="{6B2C3A05-1BBF-494C-8D30-93909D3ABAE6}" sibTransId="{1214A689-A135-4BBB-B40E-F5DF601D861A}"/>
    <dgm:cxn modelId="{1B813FDC-891D-43F6-BA9A-E50F4EFBDC6C}" srcId="{63298636-A152-4F2A-9F7A-3A78A9A81D1D}" destId="{ED36DCF3-56B9-495D-A315-D302B66220D9}" srcOrd="1" destOrd="0" parTransId="{EF586859-2B88-474B-A602-80E59B6DBD99}" sibTransId="{B6895813-B2DB-430A-B413-8A28BA56A055}"/>
    <dgm:cxn modelId="{DBE4D367-088C-423B-97EF-B27C0A71EB8F}" type="presOf" srcId="{F3B9C7D8-767A-4432-9B58-271CC4C55EA5}" destId="{56FB9761-AD8A-4132-BC02-6D38F7C8AFB1}" srcOrd="0" destOrd="0" presId="urn:microsoft.com/office/officeart/2005/8/layout/cycle4"/>
    <dgm:cxn modelId="{2BBFFD1B-2F79-443B-9183-475C71E876EC}" type="presOf" srcId="{2D56B702-6C7F-4752-A3C9-E52F23089DA0}" destId="{A7A67C1B-4AF7-40B6-B6DA-916D97469B02}" srcOrd="1" destOrd="0" presId="urn:microsoft.com/office/officeart/2005/8/layout/cycle4"/>
    <dgm:cxn modelId="{ED689055-E398-402C-A028-983DE84C8485}" type="presParOf" srcId="{52B7F1D7-6C37-4D3B-ADF6-0FE778743063}" destId="{967EB436-AA35-47E9-A4DB-DF1A3E0AB4B6}" srcOrd="0" destOrd="0" presId="urn:microsoft.com/office/officeart/2005/8/layout/cycle4"/>
    <dgm:cxn modelId="{51B4B0B4-DA17-4E46-B20E-714BEC20373D}" type="presParOf" srcId="{967EB436-AA35-47E9-A4DB-DF1A3E0AB4B6}" destId="{6D8DB9F9-1B18-4EEA-8D1C-2EB098057889}" srcOrd="0" destOrd="0" presId="urn:microsoft.com/office/officeart/2005/8/layout/cycle4"/>
    <dgm:cxn modelId="{C1824058-E512-4BCE-9490-846200CFF8ED}" type="presParOf" srcId="{6D8DB9F9-1B18-4EEA-8D1C-2EB098057889}" destId="{56FB9761-AD8A-4132-BC02-6D38F7C8AFB1}" srcOrd="0" destOrd="0" presId="urn:microsoft.com/office/officeart/2005/8/layout/cycle4"/>
    <dgm:cxn modelId="{1E2F01D1-15E2-4627-AAB2-0050E0572238}" type="presParOf" srcId="{6D8DB9F9-1B18-4EEA-8D1C-2EB098057889}" destId="{F4CD30C3-7CC6-44EF-8207-43C19FFB1081}" srcOrd="1" destOrd="0" presId="urn:microsoft.com/office/officeart/2005/8/layout/cycle4"/>
    <dgm:cxn modelId="{69C098C3-DD49-41D1-A8D0-A00C31A33155}" type="presParOf" srcId="{967EB436-AA35-47E9-A4DB-DF1A3E0AB4B6}" destId="{62C675F0-2E6F-4B4C-B67F-B6844A4FA771}" srcOrd="1" destOrd="0" presId="urn:microsoft.com/office/officeart/2005/8/layout/cycle4"/>
    <dgm:cxn modelId="{D6F20FAF-5CB1-4C03-AE75-959C4F0E246F}" type="presParOf" srcId="{62C675F0-2E6F-4B4C-B67F-B6844A4FA771}" destId="{165F9D56-7406-479D-BDBD-50351544A93D}" srcOrd="0" destOrd="0" presId="urn:microsoft.com/office/officeart/2005/8/layout/cycle4"/>
    <dgm:cxn modelId="{CDFC5895-5D72-4F42-8A37-CB21407A8239}" type="presParOf" srcId="{62C675F0-2E6F-4B4C-B67F-B6844A4FA771}" destId="{DABB5B84-50E4-4517-919A-78C6F149EFD6}" srcOrd="1" destOrd="0" presId="urn:microsoft.com/office/officeart/2005/8/layout/cycle4"/>
    <dgm:cxn modelId="{E8DCF5A0-DCB1-4FE9-B7D5-BCC63DDC4109}" type="presParOf" srcId="{967EB436-AA35-47E9-A4DB-DF1A3E0AB4B6}" destId="{F4D3FBF9-CADC-4E26-8E2E-8947E1EA6E91}" srcOrd="2" destOrd="0" presId="urn:microsoft.com/office/officeart/2005/8/layout/cycle4"/>
    <dgm:cxn modelId="{3DB1F553-3D5C-4F9D-A1D1-6C228E00572D}" type="presParOf" srcId="{F4D3FBF9-CADC-4E26-8E2E-8947E1EA6E91}" destId="{6B912C5D-6EE2-4143-B783-A82340A4CA71}" srcOrd="0" destOrd="0" presId="urn:microsoft.com/office/officeart/2005/8/layout/cycle4"/>
    <dgm:cxn modelId="{10733673-96B7-4913-8D4D-EF5E155113C4}" type="presParOf" srcId="{F4D3FBF9-CADC-4E26-8E2E-8947E1EA6E91}" destId="{4E802EBC-6E96-4FEB-B996-679372D8D721}" srcOrd="1" destOrd="0" presId="urn:microsoft.com/office/officeart/2005/8/layout/cycle4"/>
    <dgm:cxn modelId="{2FFD62B3-095F-4246-875D-6A3807E99A94}" type="presParOf" srcId="{967EB436-AA35-47E9-A4DB-DF1A3E0AB4B6}" destId="{AFEABC95-4E8B-4F62-864A-E4CEFFAABF8D}" srcOrd="3" destOrd="0" presId="urn:microsoft.com/office/officeart/2005/8/layout/cycle4"/>
    <dgm:cxn modelId="{7747EDD3-D8FC-4219-8191-C1FBDF7F0E70}" type="presParOf" srcId="{AFEABC95-4E8B-4F62-864A-E4CEFFAABF8D}" destId="{81436701-7CF6-4686-82DD-533E6AB25384}" srcOrd="0" destOrd="0" presId="urn:microsoft.com/office/officeart/2005/8/layout/cycle4"/>
    <dgm:cxn modelId="{B84E1278-E272-4DEE-86A7-8830B3C15094}" type="presParOf" srcId="{AFEABC95-4E8B-4F62-864A-E4CEFFAABF8D}" destId="{A7A67C1B-4AF7-40B6-B6DA-916D97469B02}" srcOrd="1" destOrd="0" presId="urn:microsoft.com/office/officeart/2005/8/layout/cycle4"/>
    <dgm:cxn modelId="{CA0573FC-E113-4D25-908E-FCA00BC551C5}" type="presParOf" srcId="{967EB436-AA35-47E9-A4DB-DF1A3E0AB4B6}" destId="{79FF84C8-6737-47AB-8357-701A2F73DA96}" srcOrd="4" destOrd="0" presId="urn:microsoft.com/office/officeart/2005/8/layout/cycle4"/>
    <dgm:cxn modelId="{FD17B887-4FA9-4329-A5DA-C0939C97152C}" type="presParOf" srcId="{52B7F1D7-6C37-4D3B-ADF6-0FE778743063}" destId="{3144EB59-6CFF-480B-B20B-FDC066A503A7}" srcOrd="1" destOrd="0" presId="urn:microsoft.com/office/officeart/2005/8/layout/cycle4"/>
    <dgm:cxn modelId="{12220B1E-C451-4660-A894-5DFDCA7578BD}" type="presParOf" srcId="{3144EB59-6CFF-480B-B20B-FDC066A503A7}" destId="{CF368859-19AA-43E6-81C2-82D380E04997}" srcOrd="0" destOrd="0" presId="urn:microsoft.com/office/officeart/2005/8/layout/cycle4"/>
    <dgm:cxn modelId="{69EA6B98-7437-473C-B9CE-5ABB61C31F4D}" type="presParOf" srcId="{3144EB59-6CFF-480B-B20B-FDC066A503A7}" destId="{4F10CE92-4B8C-4C75-89CC-EE17FA84A6E1}" srcOrd="1" destOrd="0" presId="urn:microsoft.com/office/officeart/2005/8/layout/cycle4"/>
    <dgm:cxn modelId="{2CC035E1-A2C1-4C15-94BD-EA4CBCD299F4}" type="presParOf" srcId="{3144EB59-6CFF-480B-B20B-FDC066A503A7}" destId="{95629FC9-C10F-4D67-86EA-FE28301C5067}" srcOrd="2" destOrd="0" presId="urn:microsoft.com/office/officeart/2005/8/layout/cycle4"/>
    <dgm:cxn modelId="{18B6F548-6CF0-4B3B-BD3E-34229E1DA431}" type="presParOf" srcId="{3144EB59-6CFF-480B-B20B-FDC066A503A7}" destId="{8150E009-260A-4700-8944-2EEDE7FB492E}" srcOrd="3" destOrd="0" presId="urn:microsoft.com/office/officeart/2005/8/layout/cycle4"/>
    <dgm:cxn modelId="{E79AA9B8-4614-4A2B-9C92-A4F9DF6FB35A}" type="presParOf" srcId="{3144EB59-6CFF-480B-B20B-FDC066A503A7}" destId="{FB49E5FE-6513-46D7-B578-2652221E2A7D}" srcOrd="4" destOrd="0" presId="urn:microsoft.com/office/officeart/2005/8/layout/cycle4"/>
    <dgm:cxn modelId="{C08E0D4D-0CC7-4AFF-B2FD-87D8F42A4F1C}" type="presParOf" srcId="{52B7F1D7-6C37-4D3B-ADF6-0FE778743063}" destId="{9225E84F-E40D-40E9-95BE-C389E13422C7}" srcOrd="2" destOrd="0" presId="urn:microsoft.com/office/officeart/2005/8/layout/cycle4"/>
    <dgm:cxn modelId="{4EB458AA-9AD8-44AA-B910-F47EE510154C}" type="presParOf" srcId="{52B7F1D7-6C37-4D3B-ADF6-0FE778743063}" destId="{3D45C367-6191-44D0-974A-F22852A9D63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FE07F9-60D4-4F45-A804-4D84D63F41F4}" type="doc">
      <dgm:prSet loTypeId="urn:microsoft.com/office/officeart/2005/8/layout/cycle4" loCatId="cycle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63298636-A152-4F2A-9F7A-3A78A9A81D1D}">
      <dgm:prSet phldrT="[Текст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CD90C3-27A8-4B89-86E2-B177BFB2383E}" type="parTrans" cxnId="{F95E91DD-4F64-427C-A70C-2C81CC825566}">
      <dgm:prSet/>
      <dgm:spPr/>
      <dgm:t>
        <a:bodyPr/>
        <a:lstStyle/>
        <a:p>
          <a:endParaRPr lang="ru-RU"/>
        </a:p>
      </dgm:t>
    </dgm:pt>
    <dgm:pt modelId="{05E82EB9-2049-4B65-9534-82843BBA00C0}" type="sibTrans" cxnId="{F95E91DD-4F64-427C-A70C-2C81CC825566}">
      <dgm:prSet/>
      <dgm:spPr/>
      <dgm:t>
        <a:bodyPr/>
        <a:lstStyle/>
        <a:p>
          <a:endParaRPr lang="ru-RU"/>
        </a:p>
      </dgm:t>
    </dgm:pt>
    <dgm:pt modelId="{F3B9C7D8-767A-4432-9B58-271CC4C55EA5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мудрое, гуманное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9414E-1457-4B54-BFD2-9885D19B60EE}" type="parTrans" cxnId="{3939B60E-B2E9-4CEA-9FFF-FD0A59E4641C}">
      <dgm:prSet/>
      <dgm:spPr/>
      <dgm:t>
        <a:bodyPr/>
        <a:lstStyle/>
        <a:p>
          <a:endParaRPr lang="ru-RU"/>
        </a:p>
      </dgm:t>
    </dgm:pt>
    <dgm:pt modelId="{1F84C2F8-B29A-48FD-ACF7-7FF08F8F8850}" type="sibTrans" cxnId="{3939B60E-B2E9-4CEA-9FFF-FD0A59E4641C}">
      <dgm:prSet/>
      <dgm:spPr/>
      <dgm:t>
        <a:bodyPr/>
        <a:lstStyle/>
        <a:p>
          <a:endParaRPr lang="ru-RU"/>
        </a:p>
      </dgm:t>
    </dgm:pt>
    <dgm:pt modelId="{BEE40EC1-4D53-4E1C-ABDC-6B5F19D94F93}">
      <dgm:prSet phldrT="[Текст]" custT="1"/>
      <dgm:spPr>
        <a:solidFill>
          <a:srgbClr val="AFBABD">
            <a:alpha val="76471"/>
          </a:srgbClr>
        </a:solidFill>
      </dgm:spPr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C3A05-1BBF-494C-8D30-93909D3ABAE6}" type="parTrans" cxnId="{5DBB8940-1D2F-414D-94A4-732C15D3FFD4}">
      <dgm:prSet/>
      <dgm:spPr/>
      <dgm:t>
        <a:bodyPr/>
        <a:lstStyle/>
        <a:p>
          <a:endParaRPr lang="ru-RU"/>
        </a:p>
      </dgm:t>
    </dgm:pt>
    <dgm:pt modelId="{1214A689-A135-4BBB-B40E-F5DF601D861A}" type="sibTrans" cxnId="{5DBB8940-1D2F-414D-94A4-732C15D3FFD4}">
      <dgm:prSet/>
      <dgm:spPr/>
      <dgm:t>
        <a:bodyPr/>
        <a:lstStyle/>
        <a:p>
          <a:endParaRPr lang="ru-RU"/>
        </a:p>
      </dgm:t>
    </dgm:pt>
    <dgm:pt modelId="{B3FB71EB-14E0-4A3B-8884-9E4336828BB3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красоте, добре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1AAA0-226B-4B6B-AEC3-D1585228689A}" type="parTrans" cxnId="{6DA33CE1-215F-482F-8A79-55AF1AB66ED3}">
      <dgm:prSet/>
      <dgm:spPr/>
      <dgm:t>
        <a:bodyPr/>
        <a:lstStyle/>
        <a:p>
          <a:endParaRPr lang="ru-RU"/>
        </a:p>
      </dgm:t>
    </dgm:pt>
    <dgm:pt modelId="{566C1261-2E8F-43A5-8464-574163F5A487}" type="sibTrans" cxnId="{6DA33CE1-215F-482F-8A79-55AF1AB66ED3}">
      <dgm:prSet/>
      <dgm:spPr/>
      <dgm:t>
        <a:bodyPr/>
        <a:lstStyle/>
        <a:p>
          <a:endParaRPr lang="ru-RU"/>
        </a:p>
      </dgm:t>
    </dgm:pt>
    <dgm:pt modelId="{F04A6F9A-D600-4898-9ADD-F8C005B29809}">
      <dgm:prSet phldrT="[Текст]" custT="1"/>
      <dgm:spPr/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5AF0A-D0F3-4697-852E-2B3B8A222574}" type="parTrans" cxnId="{9F770DEB-2595-4A78-89FF-CAAE4498254A}">
      <dgm:prSet/>
      <dgm:spPr/>
      <dgm:t>
        <a:bodyPr/>
        <a:lstStyle/>
        <a:p>
          <a:endParaRPr lang="ru-RU"/>
        </a:p>
      </dgm:t>
    </dgm:pt>
    <dgm:pt modelId="{367F9CF4-BB31-4BF1-AE89-2498E3AC7354}" type="sibTrans" cxnId="{9F770DEB-2595-4A78-89FF-CAAE4498254A}">
      <dgm:prSet/>
      <dgm:spPr/>
      <dgm:t>
        <a:bodyPr/>
        <a:lstStyle/>
        <a:p>
          <a:endParaRPr lang="ru-RU"/>
        </a:p>
      </dgm:t>
    </dgm:pt>
    <dgm:pt modelId="{EDA20728-A055-4EF8-B822-E1CE0B1A8A99}">
      <dgm:prSet phldrT="[Текст]" custT="1"/>
      <dgm:spPr/>
      <dgm:t>
        <a:bodyPr/>
        <a:lstStyle/>
        <a:p>
          <a:pPr algn="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учителя, интеллигента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875433-CFE7-4DB6-ACFB-4D12ADB8E83B}" type="parTrans" cxnId="{53DC59BF-F5DC-4BCC-AAE1-94DF26240BEB}">
      <dgm:prSet/>
      <dgm:spPr/>
      <dgm:t>
        <a:bodyPr/>
        <a:lstStyle/>
        <a:p>
          <a:endParaRPr lang="ru-RU"/>
        </a:p>
      </dgm:t>
    </dgm:pt>
    <dgm:pt modelId="{E0EE682A-16F1-4A15-92A1-D8780B798CC5}" type="sibTrans" cxnId="{53DC59BF-F5DC-4BCC-AAE1-94DF26240BEB}">
      <dgm:prSet/>
      <dgm:spPr/>
      <dgm:t>
        <a:bodyPr/>
        <a:lstStyle/>
        <a:p>
          <a:endParaRPr lang="ru-RU"/>
        </a:p>
      </dgm:t>
    </dgm:pt>
    <dgm:pt modelId="{7AA70716-4588-4F18-98BC-3D003B47A898}">
      <dgm:prSet phldrT="[Текст]" custT="1"/>
      <dgm:spPr>
        <a:solidFill>
          <a:srgbClr val="E2935D">
            <a:alpha val="49804"/>
          </a:srgbClr>
        </a:solidFill>
      </dgm:spPr>
      <dgm:t>
        <a:bodyPr/>
        <a:lstStyle/>
        <a:p>
          <a:endParaRPr lang="ru-RU" sz="2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BE1A3-BF2D-4EBF-AFDA-493D0CAEAFCB}" type="parTrans" cxnId="{023D12FD-B294-4354-8F42-4CEC17E0E6D2}">
      <dgm:prSet/>
      <dgm:spPr/>
      <dgm:t>
        <a:bodyPr/>
        <a:lstStyle/>
        <a:p>
          <a:endParaRPr lang="ru-RU"/>
        </a:p>
      </dgm:t>
    </dgm:pt>
    <dgm:pt modelId="{2B056593-083B-4D37-BDAE-7E8E405BEF7C}" type="sibTrans" cxnId="{023D12FD-B294-4354-8F42-4CEC17E0E6D2}">
      <dgm:prSet/>
      <dgm:spPr/>
      <dgm:t>
        <a:bodyPr/>
        <a:lstStyle/>
        <a:p>
          <a:endParaRPr lang="ru-RU"/>
        </a:p>
      </dgm:t>
    </dgm:pt>
    <dgm:pt modelId="{2D56B702-6C7F-4752-A3C9-E52F23089DA0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</a:t>
          </a:r>
          <a:r>
            <a:rPr lang="ru-RU" sz="20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дано </a:t>
          </a:r>
          <a:r>
            <a:rPr lang="ru-RU" sz="20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Лихачеву </a:t>
          </a:r>
          <a:r>
            <a:rPr lang="ru-RU" sz="2000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совести нации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C51622-C848-4A0B-8686-854C340CECD6}" type="parTrans" cxnId="{53AD52BF-C509-4F94-AA6B-0ADE363960E7}">
      <dgm:prSet/>
      <dgm:spPr/>
      <dgm:t>
        <a:bodyPr/>
        <a:lstStyle/>
        <a:p>
          <a:endParaRPr lang="ru-RU"/>
        </a:p>
      </dgm:t>
    </dgm:pt>
    <dgm:pt modelId="{BF471ACF-7205-4F79-ABDF-AD9AA6C39810}" type="sibTrans" cxnId="{53AD52BF-C509-4F94-AA6B-0ADE363960E7}">
      <dgm:prSet/>
      <dgm:spPr/>
      <dgm:t>
        <a:bodyPr/>
        <a:lstStyle/>
        <a:p>
          <a:endParaRPr lang="ru-RU"/>
        </a:p>
      </dgm:t>
    </dgm:pt>
    <dgm:pt modelId="{ED36DCF3-56B9-495D-A315-D302B66220D9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русского языка</a:t>
          </a:r>
          <a:endParaRPr lang="ru-RU" sz="20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586859-2B88-474B-A602-80E59B6DBD99}" type="parTrans" cxnId="{1B813FDC-891D-43F6-BA9A-E50F4EFBDC6C}">
      <dgm:prSet/>
      <dgm:spPr/>
      <dgm:t>
        <a:bodyPr/>
        <a:lstStyle/>
        <a:p>
          <a:endParaRPr lang="ru-RU"/>
        </a:p>
      </dgm:t>
    </dgm:pt>
    <dgm:pt modelId="{B6895813-B2DB-430A-B413-8A28BA56A055}" type="sibTrans" cxnId="{1B813FDC-891D-43F6-BA9A-E50F4EFBDC6C}">
      <dgm:prSet/>
      <dgm:spPr/>
      <dgm:t>
        <a:bodyPr/>
        <a:lstStyle/>
        <a:p>
          <a:endParaRPr lang="ru-RU"/>
        </a:p>
      </dgm:t>
    </dgm:pt>
    <dgm:pt modelId="{52B7F1D7-6C37-4D3B-ADF6-0FE778743063}" type="pres">
      <dgm:prSet presAssocID="{3AFE07F9-60D4-4F45-A804-4D84D63F41F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EB436-AA35-47E9-A4DB-DF1A3E0AB4B6}" type="pres">
      <dgm:prSet presAssocID="{3AFE07F9-60D4-4F45-A804-4D84D63F41F4}" presName="children" presStyleCnt="0"/>
      <dgm:spPr/>
    </dgm:pt>
    <dgm:pt modelId="{6D8DB9F9-1B18-4EEA-8D1C-2EB098057889}" type="pres">
      <dgm:prSet presAssocID="{3AFE07F9-60D4-4F45-A804-4D84D63F41F4}" presName="child1group" presStyleCnt="0"/>
      <dgm:spPr/>
    </dgm:pt>
    <dgm:pt modelId="{56FB9761-AD8A-4132-BC02-6D38F7C8AFB1}" type="pres">
      <dgm:prSet presAssocID="{3AFE07F9-60D4-4F45-A804-4D84D63F41F4}" presName="child1" presStyleLbl="bgAcc1" presStyleIdx="0" presStyleCnt="4" custScaleX="115845" custScaleY="123197" custLinFactNeighborX="1898" custLinFactNeighborY="15945"/>
      <dgm:spPr/>
      <dgm:t>
        <a:bodyPr/>
        <a:lstStyle/>
        <a:p>
          <a:endParaRPr lang="ru-RU"/>
        </a:p>
      </dgm:t>
    </dgm:pt>
    <dgm:pt modelId="{F4CD30C3-7CC6-44EF-8207-43C19FFB1081}" type="pres">
      <dgm:prSet presAssocID="{3AFE07F9-60D4-4F45-A804-4D84D63F41F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675F0-2E6F-4B4C-B67F-B6844A4FA771}" type="pres">
      <dgm:prSet presAssocID="{3AFE07F9-60D4-4F45-A804-4D84D63F41F4}" presName="child2group" presStyleCnt="0"/>
      <dgm:spPr/>
    </dgm:pt>
    <dgm:pt modelId="{165F9D56-7406-479D-BDBD-50351544A93D}" type="pres">
      <dgm:prSet presAssocID="{3AFE07F9-60D4-4F45-A804-4D84D63F41F4}" presName="child2" presStyleLbl="bgAcc1" presStyleIdx="1" presStyleCnt="4" custScaleX="110170" custScaleY="97952"/>
      <dgm:spPr/>
      <dgm:t>
        <a:bodyPr/>
        <a:lstStyle/>
        <a:p>
          <a:endParaRPr lang="ru-RU"/>
        </a:p>
      </dgm:t>
    </dgm:pt>
    <dgm:pt modelId="{DABB5B84-50E4-4517-919A-78C6F149EFD6}" type="pres">
      <dgm:prSet presAssocID="{3AFE07F9-60D4-4F45-A804-4D84D63F41F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3FBF9-CADC-4E26-8E2E-8947E1EA6E91}" type="pres">
      <dgm:prSet presAssocID="{3AFE07F9-60D4-4F45-A804-4D84D63F41F4}" presName="child3group" presStyleCnt="0"/>
      <dgm:spPr/>
    </dgm:pt>
    <dgm:pt modelId="{6B912C5D-6EE2-4143-B783-A82340A4CA71}" type="pres">
      <dgm:prSet presAssocID="{3AFE07F9-60D4-4F45-A804-4D84D63F41F4}" presName="child3" presStyleLbl="bgAcc1" presStyleIdx="2" presStyleCnt="4" custScaleX="114288"/>
      <dgm:spPr/>
      <dgm:t>
        <a:bodyPr/>
        <a:lstStyle/>
        <a:p>
          <a:endParaRPr lang="ru-RU"/>
        </a:p>
      </dgm:t>
    </dgm:pt>
    <dgm:pt modelId="{4E802EBC-6E96-4FEB-B996-679372D8D721}" type="pres">
      <dgm:prSet presAssocID="{3AFE07F9-60D4-4F45-A804-4D84D63F41F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ABC95-4E8B-4F62-864A-E4CEFFAABF8D}" type="pres">
      <dgm:prSet presAssocID="{3AFE07F9-60D4-4F45-A804-4D84D63F41F4}" presName="child4group" presStyleCnt="0"/>
      <dgm:spPr/>
    </dgm:pt>
    <dgm:pt modelId="{81436701-7CF6-4686-82DD-533E6AB25384}" type="pres">
      <dgm:prSet presAssocID="{3AFE07F9-60D4-4F45-A804-4D84D63F41F4}" presName="child4" presStyleLbl="bgAcc1" presStyleIdx="3" presStyleCnt="4"/>
      <dgm:spPr/>
      <dgm:t>
        <a:bodyPr/>
        <a:lstStyle/>
        <a:p>
          <a:endParaRPr lang="ru-RU"/>
        </a:p>
      </dgm:t>
    </dgm:pt>
    <dgm:pt modelId="{A7A67C1B-4AF7-40B6-B6DA-916D97469B02}" type="pres">
      <dgm:prSet presAssocID="{3AFE07F9-60D4-4F45-A804-4D84D63F41F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F84C8-6737-47AB-8357-701A2F73DA96}" type="pres">
      <dgm:prSet presAssocID="{3AFE07F9-60D4-4F45-A804-4D84D63F41F4}" presName="childPlaceholder" presStyleCnt="0"/>
      <dgm:spPr/>
    </dgm:pt>
    <dgm:pt modelId="{3144EB59-6CFF-480B-B20B-FDC066A503A7}" type="pres">
      <dgm:prSet presAssocID="{3AFE07F9-60D4-4F45-A804-4D84D63F41F4}" presName="circle" presStyleCnt="0"/>
      <dgm:spPr/>
    </dgm:pt>
    <dgm:pt modelId="{CF368859-19AA-43E6-81C2-82D380E04997}" type="pres">
      <dgm:prSet presAssocID="{3AFE07F9-60D4-4F45-A804-4D84D63F41F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0CE92-4B8C-4C75-89CC-EE17FA84A6E1}" type="pres">
      <dgm:prSet presAssocID="{3AFE07F9-60D4-4F45-A804-4D84D63F41F4}" presName="quadrant2" presStyleLbl="node1" presStyleIdx="1" presStyleCnt="4" custScaleX="999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29FC9-C10F-4D67-86EA-FE28301C5067}" type="pres">
      <dgm:prSet presAssocID="{3AFE07F9-60D4-4F45-A804-4D84D63F41F4}" presName="quadrant3" presStyleLbl="node1" presStyleIdx="2" presStyleCnt="4" custScaleX="102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0E009-260A-4700-8944-2EEDE7FB492E}" type="pres">
      <dgm:prSet presAssocID="{3AFE07F9-60D4-4F45-A804-4D84D63F41F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9E5FE-6513-46D7-B578-2652221E2A7D}" type="pres">
      <dgm:prSet presAssocID="{3AFE07F9-60D4-4F45-A804-4D84D63F41F4}" presName="quadrantPlaceholder" presStyleCnt="0"/>
      <dgm:spPr/>
    </dgm:pt>
    <dgm:pt modelId="{9225E84F-E40D-40E9-95BE-C389E13422C7}" type="pres">
      <dgm:prSet presAssocID="{3AFE07F9-60D4-4F45-A804-4D84D63F41F4}" presName="center1" presStyleLbl="fgShp" presStyleIdx="0" presStyleCnt="2"/>
      <dgm:spPr/>
    </dgm:pt>
    <dgm:pt modelId="{3D45C367-6191-44D0-974A-F22852A9D63B}" type="pres">
      <dgm:prSet presAssocID="{3AFE07F9-60D4-4F45-A804-4D84D63F41F4}" presName="center2" presStyleLbl="fgShp" presStyleIdx="1" presStyleCnt="2"/>
      <dgm:spPr/>
    </dgm:pt>
  </dgm:ptLst>
  <dgm:cxnLst>
    <dgm:cxn modelId="{9F770DEB-2595-4A78-89FF-CAAE4498254A}" srcId="{3AFE07F9-60D4-4F45-A804-4D84D63F41F4}" destId="{F04A6F9A-D600-4898-9ADD-F8C005B29809}" srcOrd="2" destOrd="0" parTransId="{5D35AF0A-D0F3-4697-852E-2B3B8A222574}" sibTransId="{367F9CF4-BB31-4BF1-AE89-2498E3AC7354}"/>
    <dgm:cxn modelId="{11AAD4C3-EFDF-42E8-9D37-9824EC6AD57C}" type="presOf" srcId="{BEE40EC1-4D53-4E1C-ABDC-6B5F19D94F93}" destId="{4F10CE92-4B8C-4C75-89CC-EE17FA84A6E1}" srcOrd="0" destOrd="0" presId="urn:microsoft.com/office/officeart/2005/8/layout/cycle4"/>
    <dgm:cxn modelId="{B2ECD15A-90CC-40A4-8A07-959715D12E45}" type="presOf" srcId="{2D56B702-6C7F-4752-A3C9-E52F23089DA0}" destId="{81436701-7CF6-4686-82DD-533E6AB25384}" srcOrd="0" destOrd="0" presId="urn:microsoft.com/office/officeart/2005/8/layout/cycle4"/>
    <dgm:cxn modelId="{B4F5D7BB-0E19-4968-8FC8-FA87C57AA5B2}" type="presOf" srcId="{F3B9C7D8-767A-4432-9B58-271CC4C55EA5}" destId="{F4CD30C3-7CC6-44EF-8207-43C19FFB1081}" srcOrd="1" destOrd="0" presId="urn:microsoft.com/office/officeart/2005/8/layout/cycle4"/>
    <dgm:cxn modelId="{F95E91DD-4F64-427C-A70C-2C81CC825566}" srcId="{3AFE07F9-60D4-4F45-A804-4D84D63F41F4}" destId="{63298636-A152-4F2A-9F7A-3A78A9A81D1D}" srcOrd="0" destOrd="0" parTransId="{00CD90C3-27A8-4B89-86E2-B177BFB2383E}" sibTransId="{05E82EB9-2049-4B65-9534-82843BBA00C0}"/>
    <dgm:cxn modelId="{3939B60E-B2E9-4CEA-9FFF-FD0A59E4641C}" srcId="{63298636-A152-4F2A-9F7A-3A78A9A81D1D}" destId="{F3B9C7D8-767A-4432-9B58-271CC4C55EA5}" srcOrd="0" destOrd="0" parTransId="{8439414E-1457-4B54-BFD2-9885D19B60EE}" sibTransId="{1F84C2F8-B29A-48FD-ACF7-7FF08F8F8850}"/>
    <dgm:cxn modelId="{6DA33CE1-215F-482F-8A79-55AF1AB66ED3}" srcId="{BEE40EC1-4D53-4E1C-ABDC-6B5F19D94F93}" destId="{B3FB71EB-14E0-4A3B-8884-9E4336828BB3}" srcOrd="0" destOrd="0" parTransId="{BE71AAA0-226B-4B6B-AEC3-D1585228689A}" sibTransId="{566C1261-2E8F-43A5-8464-574163F5A487}"/>
    <dgm:cxn modelId="{BAA2791A-9CF7-4293-B158-5B29C09E403F}" type="presOf" srcId="{EDA20728-A055-4EF8-B822-E1CE0B1A8A99}" destId="{6B912C5D-6EE2-4143-B783-A82340A4CA71}" srcOrd="0" destOrd="0" presId="urn:microsoft.com/office/officeart/2005/8/layout/cycle4"/>
    <dgm:cxn modelId="{53AD52BF-C509-4F94-AA6B-0ADE363960E7}" srcId="{7AA70716-4588-4F18-98BC-3D003B47A898}" destId="{2D56B702-6C7F-4752-A3C9-E52F23089DA0}" srcOrd="0" destOrd="0" parTransId="{3FC51622-C848-4A0B-8686-854C340CECD6}" sibTransId="{BF471ACF-7205-4F79-ABDF-AD9AA6C39810}"/>
    <dgm:cxn modelId="{B7A14682-B43E-4F41-928F-F37D8F78FFC2}" type="presOf" srcId="{F04A6F9A-D600-4898-9ADD-F8C005B29809}" destId="{95629FC9-C10F-4D67-86EA-FE28301C5067}" srcOrd="0" destOrd="0" presId="urn:microsoft.com/office/officeart/2005/8/layout/cycle4"/>
    <dgm:cxn modelId="{0A62CA86-EAAB-493D-8DB1-CC3D7917964A}" type="presOf" srcId="{ED36DCF3-56B9-495D-A315-D302B66220D9}" destId="{F4CD30C3-7CC6-44EF-8207-43C19FFB1081}" srcOrd="1" destOrd="1" presId="urn:microsoft.com/office/officeart/2005/8/layout/cycle4"/>
    <dgm:cxn modelId="{4C2BEC34-7BA2-474E-8F12-AA995F6368E1}" type="presOf" srcId="{3AFE07F9-60D4-4F45-A804-4D84D63F41F4}" destId="{52B7F1D7-6C37-4D3B-ADF6-0FE778743063}" srcOrd="0" destOrd="0" presId="urn:microsoft.com/office/officeart/2005/8/layout/cycle4"/>
    <dgm:cxn modelId="{8208B98E-AAD1-4B2C-8443-6ADD92919C9A}" type="presOf" srcId="{ED36DCF3-56B9-495D-A315-D302B66220D9}" destId="{56FB9761-AD8A-4132-BC02-6D38F7C8AFB1}" srcOrd="0" destOrd="1" presId="urn:microsoft.com/office/officeart/2005/8/layout/cycle4"/>
    <dgm:cxn modelId="{49CF10B7-B151-4CA1-AEC3-5451C00FFCD8}" type="presOf" srcId="{B3FB71EB-14E0-4A3B-8884-9E4336828BB3}" destId="{DABB5B84-50E4-4517-919A-78C6F149EFD6}" srcOrd="1" destOrd="0" presId="urn:microsoft.com/office/officeart/2005/8/layout/cycle4"/>
    <dgm:cxn modelId="{DC450D0B-897C-4C66-998B-E6E2ED3D5D26}" type="presOf" srcId="{EDA20728-A055-4EF8-B822-E1CE0B1A8A99}" destId="{4E802EBC-6E96-4FEB-B996-679372D8D721}" srcOrd="1" destOrd="0" presId="urn:microsoft.com/office/officeart/2005/8/layout/cycle4"/>
    <dgm:cxn modelId="{023D12FD-B294-4354-8F42-4CEC17E0E6D2}" srcId="{3AFE07F9-60D4-4F45-A804-4D84D63F41F4}" destId="{7AA70716-4588-4F18-98BC-3D003B47A898}" srcOrd="3" destOrd="0" parTransId="{052BE1A3-BF2D-4EBF-AFDA-493D0CAEAFCB}" sibTransId="{2B056593-083B-4D37-BDAE-7E8E405BEF7C}"/>
    <dgm:cxn modelId="{53DC59BF-F5DC-4BCC-AAE1-94DF26240BEB}" srcId="{F04A6F9A-D600-4898-9ADD-F8C005B29809}" destId="{EDA20728-A055-4EF8-B822-E1CE0B1A8A99}" srcOrd="0" destOrd="0" parTransId="{51875433-CFE7-4DB6-ACFB-4D12ADB8E83B}" sibTransId="{E0EE682A-16F1-4A15-92A1-D8780B798CC5}"/>
    <dgm:cxn modelId="{2600769D-B190-4590-8579-55C769BA6EFA}" type="presOf" srcId="{7AA70716-4588-4F18-98BC-3D003B47A898}" destId="{8150E009-260A-4700-8944-2EEDE7FB492E}" srcOrd="0" destOrd="0" presId="urn:microsoft.com/office/officeart/2005/8/layout/cycle4"/>
    <dgm:cxn modelId="{5BD8EDC1-E735-4D3F-A7EE-13778061E1B4}" type="presOf" srcId="{63298636-A152-4F2A-9F7A-3A78A9A81D1D}" destId="{CF368859-19AA-43E6-81C2-82D380E04997}" srcOrd="0" destOrd="0" presId="urn:microsoft.com/office/officeart/2005/8/layout/cycle4"/>
    <dgm:cxn modelId="{116192EB-95AD-4861-A48B-8BC9CD839699}" type="presOf" srcId="{B3FB71EB-14E0-4A3B-8884-9E4336828BB3}" destId="{165F9D56-7406-479D-BDBD-50351544A93D}" srcOrd="0" destOrd="0" presId="urn:microsoft.com/office/officeart/2005/8/layout/cycle4"/>
    <dgm:cxn modelId="{5DBB8940-1D2F-414D-94A4-732C15D3FFD4}" srcId="{3AFE07F9-60D4-4F45-A804-4D84D63F41F4}" destId="{BEE40EC1-4D53-4E1C-ABDC-6B5F19D94F93}" srcOrd="1" destOrd="0" parTransId="{6B2C3A05-1BBF-494C-8D30-93909D3ABAE6}" sibTransId="{1214A689-A135-4BBB-B40E-F5DF601D861A}"/>
    <dgm:cxn modelId="{1B813FDC-891D-43F6-BA9A-E50F4EFBDC6C}" srcId="{63298636-A152-4F2A-9F7A-3A78A9A81D1D}" destId="{ED36DCF3-56B9-495D-A315-D302B66220D9}" srcOrd="1" destOrd="0" parTransId="{EF586859-2B88-474B-A602-80E59B6DBD99}" sibTransId="{B6895813-B2DB-430A-B413-8A28BA56A055}"/>
    <dgm:cxn modelId="{DBE4D367-088C-423B-97EF-B27C0A71EB8F}" type="presOf" srcId="{F3B9C7D8-767A-4432-9B58-271CC4C55EA5}" destId="{56FB9761-AD8A-4132-BC02-6D38F7C8AFB1}" srcOrd="0" destOrd="0" presId="urn:microsoft.com/office/officeart/2005/8/layout/cycle4"/>
    <dgm:cxn modelId="{2BBFFD1B-2F79-443B-9183-475C71E876EC}" type="presOf" srcId="{2D56B702-6C7F-4752-A3C9-E52F23089DA0}" destId="{A7A67C1B-4AF7-40B6-B6DA-916D97469B02}" srcOrd="1" destOrd="0" presId="urn:microsoft.com/office/officeart/2005/8/layout/cycle4"/>
    <dgm:cxn modelId="{ED689055-E398-402C-A028-983DE84C8485}" type="presParOf" srcId="{52B7F1D7-6C37-4D3B-ADF6-0FE778743063}" destId="{967EB436-AA35-47E9-A4DB-DF1A3E0AB4B6}" srcOrd="0" destOrd="0" presId="urn:microsoft.com/office/officeart/2005/8/layout/cycle4"/>
    <dgm:cxn modelId="{51B4B0B4-DA17-4E46-B20E-714BEC20373D}" type="presParOf" srcId="{967EB436-AA35-47E9-A4DB-DF1A3E0AB4B6}" destId="{6D8DB9F9-1B18-4EEA-8D1C-2EB098057889}" srcOrd="0" destOrd="0" presId="urn:microsoft.com/office/officeart/2005/8/layout/cycle4"/>
    <dgm:cxn modelId="{C1824058-E512-4BCE-9490-846200CFF8ED}" type="presParOf" srcId="{6D8DB9F9-1B18-4EEA-8D1C-2EB098057889}" destId="{56FB9761-AD8A-4132-BC02-6D38F7C8AFB1}" srcOrd="0" destOrd="0" presId="urn:microsoft.com/office/officeart/2005/8/layout/cycle4"/>
    <dgm:cxn modelId="{1E2F01D1-15E2-4627-AAB2-0050E0572238}" type="presParOf" srcId="{6D8DB9F9-1B18-4EEA-8D1C-2EB098057889}" destId="{F4CD30C3-7CC6-44EF-8207-43C19FFB1081}" srcOrd="1" destOrd="0" presId="urn:microsoft.com/office/officeart/2005/8/layout/cycle4"/>
    <dgm:cxn modelId="{69C098C3-DD49-41D1-A8D0-A00C31A33155}" type="presParOf" srcId="{967EB436-AA35-47E9-A4DB-DF1A3E0AB4B6}" destId="{62C675F0-2E6F-4B4C-B67F-B6844A4FA771}" srcOrd="1" destOrd="0" presId="urn:microsoft.com/office/officeart/2005/8/layout/cycle4"/>
    <dgm:cxn modelId="{D6F20FAF-5CB1-4C03-AE75-959C4F0E246F}" type="presParOf" srcId="{62C675F0-2E6F-4B4C-B67F-B6844A4FA771}" destId="{165F9D56-7406-479D-BDBD-50351544A93D}" srcOrd="0" destOrd="0" presId="urn:microsoft.com/office/officeart/2005/8/layout/cycle4"/>
    <dgm:cxn modelId="{CDFC5895-5D72-4F42-8A37-CB21407A8239}" type="presParOf" srcId="{62C675F0-2E6F-4B4C-B67F-B6844A4FA771}" destId="{DABB5B84-50E4-4517-919A-78C6F149EFD6}" srcOrd="1" destOrd="0" presId="urn:microsoft.com/office/officeart/2005/8/layout/cycle4"/>
    <dgm:cxn modelId="{E8DCF5A0-DCB1-4FE9-B7D5-BCC63DDC4109}" type="presParOf" srcId="{967EB436-AA35-47E9-A4DB-DF1A3E0AB4B6}" destId="{F4D3FBF9-CADC-4E26-8E2E-8947E1EA6E91}" srcOrd="2" destOrd="0" presId="urn:microsoft.com/office/officeart/2005/8/layout/cycle4"/>
    <dgm:cxn modelId="{3DB1F553-3D5C-4F9D-A1D1-6C228E00572D}" type="presParOf" srcId="{F4D3FBF9-CADC-4E26-8E2E-8947E1EA6E91}" destId="{6B912C5D-6EE2-4143-B783-A82340A4CA71}" srcOrd="0" destOrd="0" presId="urn:microsoft.com/office/officeart/2005/8/layout/cycle4"/>
    <dgm:cxn modelId="{10733673-96B7-4913-8D4D-EF5E155113C4}" type="presParOf" srcId="{F4D3FBF9-CADC-4E26-8E2E-8947E1EA6E91}" destId="{4E802EBC-6E96-4FEB-B996-679372D8D721}" srcOrd="1" destOrd="0" presId="urn:microsoft.com/office/officeart/2005/8/layout/cycle4"/>
    <dgm:cxn modelId="{2FFD62B3-095F-4246-875D-6A3807E99A94}" type="presParOf" srcId="{967EB436-AA35-47E9-A4DB-DF1A3E0AB4B6}" destId="{AFEABC95-4E8B-4F62-864A-E4CEFFAABF8D}" srcOrd="3" destOrd="0" presId="urn:microsoft.com/office/officeart/2005/8/layout/cycle4"/>
    <dgm:cxn modelId="{7747EDD3-D8FC-4219-8191-C1FBDF7F0E70}" type="presParOf" srcId="{AFEABC95-4E8B-4F62-864A-E4CEFFAABF8D}" destId="{81436701-7CF6-4686-82DD-533E6AB25384}" srcOrd="0" destOrd="0" presId="urn:microsoft.com/office/officeart/2005/8/layout/cycle4"/>
    <dgm:cxn modelId="{B84E1278-E272-4DEE-86A7-8830B3C15094}" type="presParOf" srcId="{AFEABC95-4E8B-4F62-864A-E4CEFFAABF8D}" destId="{A7A67C1B-4AF7-40B6-B6DA-916D97469B02}" srcOrd="1" destOrd="0" presId="urn:microsoft.com/office/officeart/2005/8/layout/cycle4"/>
    <dgm:cxn modelId="{CA0573FC-E113-4D25-908E-FCA00BC551C5}" type="presParOf" srcId="{967EB436-AA35-47E9-A4DB-DF1A3E0AB4B6}" destId="{79FF84C8-6737-47AB-8357-701A2F73DA96}" srcOrd="4" destOrd="0" presId="urn:microsoft.com/office/officeart/2005/8/layout/cycle4"/>
    <dgm:cxn modelId="{FD17B887-4FA9-4329-A5DA-C0939C97152C}" type="presParOf" srcId="{52B7F1D7-6C37-4D3B-ADF6-0FE778743063}" destId="{3144EB59-6CFF-480B-B20B-FDC066A503A7}" srcOrd="1" destOrd="0" presId="urn:microsoft.com/office/officeart/2005/8/layout/cycle4"/>
    <dgm:cxn modelId="{12220B1E-C451-4660-A894-5DFDCA7578BD}" type="presParOf" srcId="{3144EB59-6CFF-480B-B20B-FDC066A503A7}" destId="{CF368859-19AA-43E6-81C2-82D380E04997}" srcOrd="0" destOrd="0" presId="urn:microsoft.com/office/officeart/2005/8/layout/cycle4"/>
    <dgm:cxn modelId="{69EA6B98-7437-473C-B9CE-5ABB61C31F4D}" type="presParOf" srcId="{3144EB59-6CFF-480B-B20B-FDC066A503A7}" destId="{4F10CE92-4B8C-4C75-89CC-EE17FA84A6E1}" srcOrd="1" destOrd="0" presId="urn:microsoft.com/office/officeart/2005/8/layout/cycle4"/>
    <dgm:cxn modelId="{2CC035E1-A2C1-4C15-94BD-EA4CBCD299F4}" type="presParOf" srcId="{3144EB59-6CFF-480B-B20B-FDC066A503A7}" destId="{95629FC9-C10F-4D67-86EA-FE28301C5067}" srcOrd="2" destOrd="0" presId="urn:microsoft.com/office/officeart/2005/8/layout/cycle4"/>
    <dgm:cxn modelId="{18B6F548-6CF0-4B3B-BD3E-34229E1DA431}" type="presParOf" srcId="{3144EB59-6CFF-480B-B20B-FDC066A503A7}" destId="{8150E009-260A-4700-8944-2EEDE7FB492E}" srcOrd="3" destOrd="0" presId="urn:microsoft.com/office/officeart/2005/8/layout/cycle4"/>
    <dgm:cxn modelId="{E79AA9B8-4614-4A2B-9C92-A4F9DF6FB35A}" type="presParOf" srcId="{3144EB59-6CFF-480B-B20B-FDC066A503A7}" destId="{FB49E5FE-6513-46D7-B578-2652221E2A7D}" srcOrd="4" destOrd="0" presId="urn:microsoft.com/office/officeart/2005/8/layout/cycle4"/>
    <dgm:cxn modelId="{C08E0D4D-0CC7-4AFF-B2FD-87D8F42A4F1C}" type="presParOf" srcId="{52B7F1D7-6C37-4D3B-ADF6-0FE778743063}" destId="{9225E84F-E40D-40E9-95BE-C389E13422C7}" srcOrd="2" destOrd="0" presId="urn:microsoft.com/office/officeart/2005/8/layout/cycle4"/>
    <dgm:cxn modelId="{4EB458AA-9AD8-44AA-B910-F47EE510154C}" type="presParOf" srcId="{52B7F1D7-6C37-4D3B-ADF6-0FE778743063}" destId="{3D45C367-6191-44D0-974A-F22852A9D63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12C5D-6EE2-4143-B783-A82340A4CA71}">
      <dsp:nvSpPr>
        <dsp:cNvPr id="0" name=""/>
        <dsp:cNvSpPr/>
      </dsp:nvSpPr>
      <dsp:spPr>
        <a:xfrm>
          <a:off x="4931196" y="3765648"/>
          <a:ext cx="2628051" cy="1702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кого-либо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(только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ед.ч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007" y="4228639"/>
        <a:ext cx="1764843" cy="1201993"/>
      </dsp:txXfrm>
    </dsp:sp>
    <dsp:sp modelId="{81436701-7CF6-4686-82DD-533E6AB25384}">
      <dsp:nvSpPr>
        <dsp:cNvPr id="0" name=""/>
        <dsp:cNvSpPr/>
      </dsp:nvSpPr>
      <dsp:spPr>
        <a:xfrm>
          <a:off x="643323" y="3765648"/>
          <a:ext cx="2628051" cy="1702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Дать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кому-либо слово,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взять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слово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719" y="4228639"/>
        <a:ext cx="1764843" cy="1201993"/>
      </dsp:txXfrm>
    </dsp:sp>
    <dsp:sp modelId="{165F9D56-7406-479D-BDBD-50351544A93D}">
      <dsp:nvSpPr>
        <dsp:cNvPr id="0" name=""/>
        <dsp:cNvSpPr/>
      </dsp:nvSpPr>
      <dsp:spPr>
        <a:xfrm>
          <a:off x="4797559" y="165520"/>
          <a:ext cx="2895323" cy="1667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чем-либо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2787" y="202150"/>
        <a:ext cx="1953466" cy="1177377"/>
      </dsp:txXfrm>
    </dsp:sp>
    <dsp:sp modelId="{56FB9761-AD8A-4132-BC02-6D38F7C8AFB1}">
      <dsp:nvSpPr>
        <dsp:cNvPr id="0" name=""/>
        <dsp:cNvSpPr/>
      </dsp:nvSpPr>
      <dsp:spPr>
        <a:xfrm>
          <a:off x="484996" y="222082"/>
          <a:ext cx="3044465" cy="2097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какое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какого-либо языка, стиля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1066" y="268152"/>
        <a:ext cx="2038986" cy="1480822"/>
      </dsp:txXfrm>
    </dsp:sp>
    <dsp:sp modelId="{CF368859-19AA-43E6-81C2-82D380E04997}">
      <dsp:nvSpPr>
        <dsp:cNvPr id="0" name=""/>
        <dsp:cNvSpPr/>
      </dsp:nvSpPr>
      <dsp:spPr>
        <a:xfrm>
          <a:off x="1707265" y="352599"/>
          <a:ext cx="2303534" cy="2303534"/>
        </a:xfrm>
        <a:prstGeom prst="pieWedge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1954" y="1027288"/>
        <a:ext cx="1628845" cy="1628845"/>
      </dsp:txXfrm>
    </dsp:sp>
    <dsp:sp modelId="{4F10CE92-4B8C-4C75-89CC-EE17FA84A6E1}">
      <dsp:nvSpPr>
        <dsp:cNvPr id="0" name=""/>
        <dsp:cNvSpPr/>
      </dsp:nvSpPr>
      <dsp:spPr>
        <a:xfrm rot="5400000">
          <a:off x="4117199" y="352760"/>
          <a:ext cx="2303534" cy="2303212"/>
        </a:xfrm>
        <a:prstGeom prst="pieWedge">
          <a:avLst/>
        </a:prstGeom>
        <a:solidFill>
          <a:srgbClr val="AFBABD">
            <a:alpha val="76471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17360" y="1027288"/>
        <a:ext cx="1628617" cy="1628845"/>
      </dsp:txXfrm>
    </dsp:sp>
    <dsp:sp modelId="{95629FC9-C10F-4D67-86EA-FE28301C5067}">
      <dsp:nvSpPr>
        <dsp:cNvPr id="0" name=""/>
        <dsp:cNvSpPr/>
      </dsp:nvSpPr>
      <dsp:spPr>
        <a:xfrm rot="10800000">
          <a:off x="4092424" y="2762532"/>
          <a:ext cx="2353083" cy="2303534"/>
        </a:xfrm>
        <a:prstGeom prst="pieWedge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092424" y="2762532"/>
        <a:ext cx="1663881" cy="1628845"/>
      </dsp:txXfrm>
    </dsp:sp>
    <dsp:sp modelId="{8150E009-260A-4700-8944-2EEDE7FB492E}">
      <dsp:nvSpPr>
        <dsp:cNvPr id="0" name=""/>
        <dsp:cNvSpPr/>
      </dsp:nvSpPr>
      <dsp:spPr>
        <a:xfrm rot="16200000">
          <a:off x="1707265" y="2762532"/>
          <a:ext cx="2303534" cy="2303534"/>
        </a:xfrm>
        <a:prstGeom prst="pieWedge">
          <a:avLst/>
        </a:prstGeom>
        <a:solidFill>
          <a:srgbClr val="E2935D">
            <a:alpha val="4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381954" y="2762532"/>
        <a:ext cx="1628845" cy="1628845"/>
      </dsp:txXfrm>
    </dsp:sp>
    <dsp:sp modelId="{9225E84F-E40D-40E9-95BE-C389E13422C7}">
      <dsp:nvSpPr>
        <dsp:cNvPr id="0" name=""/>
        <dsp:cNvSpPr/>
      </dsp:nvSpPr>
      <dsp:spPr>
        <a:xfrm>
          <a:off x="3666334" y="2230538"/>
          <a:ext cx="795331" cy="69159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5C367-6191-44D0-974A-F22852A9D63B}">
      <dsp:nvSpPr>
        <dsp:cNvPr id="0" name=""/>
        <dsp:cNvSpPr/>
      </dsp:nvSpPr>
      <dsp:spPr>
        <a:xfrm rot="10800000">
          <a:off x="3666334" y="2496535"/>
          <a:ext cx="795331" cy="69159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12C5D-6EE2-4143-B783-A82340A4CA71}">
      <dsp:nvSpPr>
        <dsp:cNvPr id="0" name=""/>
        <dsp:cNvSpPr/>
      </dsp:nvSpPr>
      <dsp:spPr>
        <a:xfrm>
          <a:off x="5004883" y="3549992"/>
          <a:ext cx="2620429" cy="1697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кого?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8299" y="4011640"/>
        <a:ext cx="1759726" cy="1198509"/>
      </dsp:txXfrm>
    </dsp:sp>
    <dsp:sp modelId="{81436701-7CF6-4686-82DD-533E6AB25384}">
      <dsp:nvSpPr>
        <dsp:cNvPr id="0" name=""/>
        <dsp:cNvSpPr/>
      </dsp:nvSpPr>
      <dsp:spPr>
        <a:xfrm>
          <a:off x="484998" y="3124808"/>
          <a:ext cx="2956919" cy="2547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Дать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кому-либо слово,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взять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слово‒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каком основании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965" y="3817728"/>
        <a:ext cx="1957909" cy="1798925"/>
      </dsp:txXfrm>
    </dsp:sp>
    <dsp:sp modelId="{165F9D56-7406-479D-BDBD-50351544A93D}">
      <dsp:nvSpPr>
        <dsp:cNvPr id="0" name=""/>
        <dsp:cNvSpPr/>
      </dsp:nvSpPr>
      <dsp:spPr>
        <a:xfrm>
          <a:off x="4795432" y="-39694"/>
          <a:ext cx="2886927" cy="1662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чем?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8034" y="-3170"/>
        <a:ext cx="1947801" cy="1173962"/>
      </dsp:txXfrm>
    </dsp:sp>
    <dsp:sp modelId="{56FB9761-AD8A-4132-BC02-6D38F7C8AFB1}">
      <dsp:nvSpPr>
        <dsp:cNvPr id="0" name=""/>
        <dsp:cNvSpPr/>
      </dsp:nvSpPr>
      <dsp:spPr>
        <a:xfrm>
          <a:off x="495375" y="16702"/>
          <a:ext cx="3035636" cy="20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какое?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какого-либо языка, стиля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312" y="62639"/>
        <a:ext cx="2033071" cy="1476526"/>
      </dsp:txXfrm>
    </dsp:sp>
    <dsp:sp modelId="{CF368859-19AA-43E6-81C2-82D380E04997}">
      <dsp:nvSpPr>
        <dsp:cNvPr id="0" name=""/>
        <dsp:cNvSpPr/>
      </dsp:nvSpPr>
      <dsp:spPr>
        <a:xfrm>
          <a:off x="1714100" y="359433"/>
          <a:ext cx="2296854" cy="2296854"/>
        </a:xfrm>
        <a:prstGeom prst="pieWedge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6833" y="1032166"/>
        <a:ext cx="1624121" cy="1624121"/>
      </dsp:txXfrm>
    </dsp:sp>
    <dsp:sp modelId="{4F10CE92-4B8C-4C75-89CC-EE17FA84A6E1}">
      <dsp:nvSpPr>
        <dsp:cNvPr id="0" name=""/>
        <dsp:cNvSpPr/>
      </dsp:nvSpPr>
      <dsp:spPr>
        <a:xfrm rot="5400000">
          <a:off x="4117045" y="359594"/>
          <a:ext cx="2296854" cy="2296532"/>
        </a:xfrm>
        <a:prstGeom prst="pieWedge">
          <a:avLst/>
        </a:prstGeom>
        <a:solidFill>
          <a:srgbClr val="AFBABD">
            <a:alpha val="76471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17206" y="1032166"/>
        <a:ext cx="1623893" cy="1624121"/>
      </dsp:txXfrm>
    </dsp:sp>
    <dsp:sp modelId="{95629FC9-C10F-4D67-86EA-FE28301C5067}">
      <dsp:nvSpPr>
        <dsp:cNvPr id="0" name=""/>
        <dsp:cNvSpPr/>
      </dsp:nvSpPr>
      <dsp:spPr>
        <a:xfrm rot="10800000">
          <a:off x="4092342" y="2762378"/>
          <a:ext cx="2346259" cy="2296854"/>
        </a:xfrm>
        <a:prstGeom prst="pieWedge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092342" y="2762378"/>
        <a:ext cx="1659056" cy="1624121"/>
      </dsp:txXfrm>
    </dsp:sp>
    <dsp:sp modelId="{8150E009-260A-4700-8944-2EEDE7FB492E}">
      <dsp:nvSpPr>
        <dsp:cNvPr id="0" name=""/>
        <dsp:cNvSpPr/>
      </dsp:nvSpPr>
      <dsp:spPr>
        <a:xfrm rot="16200000">
          <a:off x="1714100" y="2762378"/>
          <a:ext cx="2296854" cy="2296854"/>
        </a:xfrm>
        <a:prstGeom prst="pieWedge">
          <a:avLst/>
        </a:prstGeom>
        <a:solidFill>
          <a:srgbClr val="E2935D">
            <a:alpha val="4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386833" y="2762378"/>
        <a:ext cx="1624121" cy="1624121"/>
      </dsp:txXfrm>
    </dsp:sp>
    <dsp:sp modelId="{9225E84F-E40D-40E9-95BE-C389E13422C7}">
      <dsp:nvSpPr>
        <dsp:cNvPr id="0" name=""/>
        <dsp:cNvSpPr/>
      </dsp:nvSpPr>
      <dsp:spPr>
        <a:xfrm>
          <a:off x="3667487" y="2231927"/>
          <a:ext cx="793024" cy="689586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5C367-6191-44D0-974A-F22852A9D63B}">
      <dsp:nvSpPr>
        <dsp:cNvPr id="0" name=""/>
        <dsp:cNvSpPr/>
      </dsp:nvSpPr>
      <dsp:spPr>
        <a:xfrm rot="10800000">
          <a:off x="3667487" y="2497152"/>
          <a:ext cx="793024" cy="689586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12C5D-6EE2-4143-B783-A82340A4CA71}">
      <dsp:nvSpPr>
        <dsp:cNvPr id="0" name=""/>
        <dsp:cNvSpPr/>
      </dsp:nvSpPr>
      <dsp:spPr>
        <a:xfrm>
          <a:off x="4716392" y="3765648"/>
          <a:ext cx="3003547" cy="1702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учителя, интеллигента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4852" y="4228639"/>
        <a:ext cx="2027690" cy="1201993"/>
      </dsp:txXfrm>
    </dsp:sp>
    <dsp:sp modelId="{81436701-7CF6-4686-82DD-533E6AB25384}">
      <dsp:nvSpPr>
        <dsp:cNvPr id="0" name=""/>
        <dsp:cNvSpPr/>
      </dsp:nvSpPr>
      <dsp:spPr>
        <a:xfrm>
          <a:off x="616267" y="3765648"/>
          <a:ext cx="2628051" cy="1702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</a:t>
          </a:r>
          <a:r>
            <a:rPr lang="ru-RU" sz="20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дано </a:t>
          </a:r>
          <a:r>
            <a:rPr lang="ru-RU" sz="20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Лихачеву </a:t>
          </a:r>
          <a:r>
            <a:rPr lang="ru-RU" sz="2000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совести нации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663" y="4228639"/>
        <a:ext cx="1764843" cy="1201993"/>
      </dsp:txXfrm>
    </dsp:sp>
    <dsp:sp modelId="{165F9D56-7406-479D-BDBD-50351544A93D}">
      <dsp:nvSpPr>
        <dsp:cNvPr id="0" name=""/>
        <dsp:cNvSpPr/>
      </dsp:nvSpPr>
      <dsp:spPr>
        <a:xfrm>
          <a:off x="4770504" y="165520"/>
          <a:ext cx="2895323" cy="1667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Слова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красоте, добре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75731" y="202150"/>
        <a:ext cx="1953466" cy="1177377"/>
      </dsp:txXfrm>
    </dsp:sp>
    <dsp:sp modelId="{56FB9761-AD8A-4132-BC02-6D38F7C8AFB1}">
      <dsp:nvSpPr>
        <dsp:cNvPr id="0" name=""/>
        <dsp:cNvSpPr/>
      </dsp:nvSpPr>
      <dsp:spPr>
        <a:xfrm>
          <a:off x="457940" y="222082"/>
          <a:ext cx="3044465" cy="2097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мудрое, гуманное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Слово </a:t>
          </a:r>
          <a:r>
            <a:rPr lang="ru-RU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русского языка</a:t>
          </a:r>
          <a:endParaRPr lang="ru-RU" sz="20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4010" y="268152"/>
        <a:ext cx="2038986" cy="1480822"/>
      </dsp:txXfrm>
    </dsp:sp>
    <dsp:sp modelId="{CF368859-19AA-43E6-81C2-82D380E04997}">
      <dsp:nvSpPr>
        <dsp:cNvPr id="0" name=""/>
        <dsp:cNvSpPr/>
      </dsp:nvSpPr>
      <dsp:spPr>
        <a:xfrm>
          <a:off x="1707265" y="352599"/>
          <a:ext cx="2303534" cy="2303534"/>
        </a:xfrm>
        <a:prstGeom prst="pieWedge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1.Единица языка, которая называет понятие</a:t>
          </a:r>
          <a:endParaRPr lang="ru-RU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1954" y="1027288"/>
        <a:ext cx="1628845" cy="1628845"/>
      </dsp:txXfrm>
    </dsp:sp>
    <dsp:sp modelId="{4F10CE92-4B8C-4C75-89CC-EE17FA84A6E1}">
      <dsp:nvSpPr>
        <dsp:cNvPr id="0" name=""/>
        <dsp:cNvSpPr/>
      </dsp:nvSpPr>
      <dsp:spPr>
        <a:xfrm rot="5400000">
          <a:off x="4117199" y="352760"/>
          <a:ext cx="2303534" cy="2303212"/>
        </a:xfrm>
        <a:prstGeom prst="pieWedge">
          <a:avLst/>
        </a:prstGeom>
        <a:solidFill>
          <a:srgbClr val="AFBABD">
            <a:alpha val="76471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2.Высказывание, выражение, фраза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17360" y="1027288"/>
        <a:ext cx="1628617" cy="1628845"/>
      </dsp:txXfrm>
    </dsp:sp>
    <dsp:sp modelId="{95629FC9-C10F-4D67-86EA-FE28301C5067}">
      <dsp:nvSpPr>
        <dsp:cNvPr id="0" name=""/>
        <dsp:cNvSpPr/>
      </dsp:nvSpPr>
      <dsp:spPr>
        <a:xfrm rot="10800000">
          <a:off x="4092424" y="2762532"/>
          <a:ext cx="2353083" cy="2303534"/>
        </a:xfrm>
        <a:prstGeom prst="pieWedge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3.Мнение, решение, приказание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092424" y="2762532"/>
        <a:ext cx="1663881" cy="1628845"/>
      </dsp:txXfrm>
    </dsp:sp>
    <dsp:sp modelId="{8150E009-260A-4700-8944-2EEDE7FB492E}">
      <dsp:nvSpPr>
        <dsp:cNvPr id="0" name=""/>
        <dsp:cNvSpPr/>
      </dsp:nvSpPr>
      <dsp:spPr>
        <a:xfrm rot="16200000">
          <a:off x="1707265" y="2762532"/>
          <a:ext cx="2303534" cy="2303534"/>
        </a:xfrm>
        <a:prstGeom prst="pieWedge">
          <a:avLst/>
        </a:prstGeom>
        <a:solidFill>
          <a:srgbClr val="E2935D">
            <a:alpha val="4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4.Право говорить публично, публичное выступление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381954" y="2762532"/>
        <a:ext cx="1628845" cy="1628845"/>
      </dsp:txXfrm>
    </dsp:sp>
    <dsp:sp modelId="{9225E84F-E40D-40E9-95BE-C389E13422C7}">
      <dsp:nvSpPr>
        <dsp:cNvPr id="0" name=""/>
        <dsp:cNvSpPr/>
      </dsp:nvSpPr>
      <dsp:spPr>
        <a:xfrm>
          <a:off x="3666334" y="2230538"/>
          <a:ext cx="795331" cy="69159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5C367-6191-44D0-974A-F22852A9D63B}">
      <dsp:nvSpPr>
        <dsp:cNvPr id="0" name=""/>
        <dsp:cNvSpPr/>
      </dsp:nvSpPr>
      <dsp:spPr>
        <a:xfrm rot="10800000">
          <a:off x="3666334" y="2496535"/>
          <a:ext cx="795331" cy="69159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человек, в помещении, письм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E0513C46-F878-CF6A-E4AB-113A5854C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10656"/>
            <a:ext cx="9144000" cy="2900518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  <a:t>Слово</a:t>
            </a:r>
            <a:br>
              <a:rPr lang="ru-RU" sz="80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</a:br>
            <a:r>
              <a:rPr lang="ru-RU" sz="80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  <a:t> Д.С. Лихачёва</a:t>
            </a:r>
            <a:endParaRPr lang="ru-RU" sz="8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8300" y="4711174"/>
            <a:ext cx="9144000" cy="4293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10 класс</a:t>
            </a:r>
            <a:endParaRPr lang="ru-RU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246096"/>
            <a:ext cx="1074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969895" algn="ctr"/>
                <a:tab pos="5940425" algn="r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САНКТ-ПЕТЕРБУРГСКИЙ ГУМАНИТАРНЫЙ УНИВЕРСИТЕТ ПРОФСОЮЗОВ</a:t>
            </a:r>
          </a:p>
          <a:p>
            <a:pPr algn="ctr">
              <a:spcAft>
                <a:spcPts val="0"/>
              </a:spcAft>
              <a:tabLst>
                <a:tab pos="2969895" algn="ctr"/>
                <a:tab pos="5940425" algn="r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ПРОЕКТ: НАСЛЕДНИКИ Д.С. ЛИХАЧЁВА: УНИВЕРСИТЕТ ‒ УЧИТЕЛЮ, УЧИТЕЛЬ ‒ УЧЕНИКУ</a:t>
            </a:r>
          </a:p>
          <a:p>
            <a:pPr algn="ctr">
              <a:spcAft>
                <a:spcPts val="0"/>
              </a:spcAft>
              <a:tabLst>
                <a:tab pos="2969895" algn="ctr"/>
                <a:tab pos="5940425" algn="r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учебно-методических мультимедийных комплексов учителей «Наследники Д.С. Лихачёва»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41900" y="5355187"/>
            <a:ext cx="6096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Худякова Ольга Дмитриевна,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МАОУ «СОШ № 2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г. Златоуст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85371" y="6387068"/>
            <a:ext cx="4237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Сергеевич Лихачёв (1906-1999)</a:t>
            </a:r>
          </a:p>
        </p:txBody>
      </p:sp>
    </p:spTree>
    <p:extLst>
      <p:ext uri="{BB962C8B-B14F-4D97-AF65-F5344CB8AC3E}">
        <p14:creationId xmlns:p14="http://schemas.microsoft.com/office/powerpoint/2010/main" val="413972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500" y="939800"/>
            <a:ext cx="1062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35244019"/>
              </p:ext>
            </p:extLst>
          </p:nvPr>
        </p:nvGraphicFramePr>
        <p:xfrm>
          <a:off x="1866900" y="9398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0" y="2032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СЛОВО</a:t>
            </a:r>
            <a:endParaRPr lang="ru-RU" sz="5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18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человек, в помещении, письм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E0513C46-F878-CF6A-E4AB-113A5854C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4300" y="1594756"/>
            <a:ext cx="9144000" cy="2900518"/>
          </a:xfrm>
        </p:spPr>
        <p:txBody>
          <a:bodyPr>
            <a:normAutofit/>
          </a:bodyPr>
          <a:lstStyle/>
          <a:p>
            <a:r>
              <a:rPr lang="ru-RU" sz="88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  <a:t>Слово</a:t>
            </a:r>
            <a:br>
              <a:rPr lang="ru-RU" sz="88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</a:br>
            <a:r>
              <a:rPr lang="ru-RU" sz="8800" dirty="0" smtClean="0">
                <a:solidFill>
                  <a:srgbClr val="FFFFFF"/>
                </a:solidFill>
                <a:latin typeface="Bookman Old Style" panose="02050604050505020204" pitchFamily="18" charset="0"/>
              </a:rPr>
              <a:t> Д.С. Лихачёва</a:t>
            </a:r>
            <a:endParaRPr lang="ru-RU" sz="88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49274"/>
            <a:ext cx="9144000" cy="4293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10 класс</a:t>
            </a:r>
            <a:endParaRPr lang="ru-RU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31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504" y="0"/>
            <a:ext cx="468808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93" y="0"/>
            <a:ext cx="570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5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23950" y="1682889"/>
            <a:ext cx="99441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бесстыдство быта переходит в язык, то бесстыдство языка создает ту среду, в которой бесстыдство уже привычное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дело»</a:t>
            </a:r>
          </a:p>
          <a:p>
            <a:pPr algn="r"/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Д.С. Лихачёв </a:t>
            </a: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 с ощущением расставания… / беседу записал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Шеваров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Комсомольская правда.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.‒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марта (№ 42).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47967" y="1689378"/>
            <a:ext cx="14526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19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6200" y="2992424"/>
            <a:ext cx="10117736" cy="2175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1.Ты приходи сюда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завтра.</a:t>
            </a:r>
          </a:p>
          <a:p>
            <a:pPr algn="ctr">
              <a:lnSpc>
                <a:spcPct val="150000"/>
              </a:lnSpc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2.Ты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приходи сюда завтра! 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6866" y="1884541"/>
            <a:ext cx="9503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1.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чём разница?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9664" y="526772"/>
            <a:ext cx="10828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страна без обращения к другому»</a:t>
            </a:r>
            <a:endParaRPr lang="ru-RU" sz="4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8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16964" y="2862833"/>
            <a:ext cx="1055807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любых жаргонных, циничных выражений и ругани лежит слабость. «Плюющиеся словами» люди потому и демонстрируют свое презрение к травмирующим их явлениям в жизни, что они их беспокоят, мучат, волнуют, что они чувствуют себя слабыми, не защищенными против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них»</a:t>
            </a:r>
          </a:p>
          <a:p>
            <a:pPr algn="r"/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Д.С. Лихачёв «Письма о добром и прекрасном»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964" y="2012433"/>
            <a:ext cx="950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2.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Читаем внимательно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964" y="381000"/>
            <a:ext cx="10828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чувствует себя свободным, не будет отвечать матом…</a:t>
            </a:r>
            <a:r>
              <a:rPr lang="ru-RU" sz="4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76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80283" y="2351782"/>
            <a:ext cx="10894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3.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не обижать. В каком из диалогов ответ продавца неуместен и вследствие этого груб?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7991"/>
            <a:ext cx="10426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«Воспитанный человек </a:t>
            </a:r>
            <a:r>
              <a:rPr lang="ru-RU" sz="4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степени вежлив и со старшим и с младшими годами и по положению»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3657600"/>
            <a:ext cx="10960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1.‒У вас есть нитки №40?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‒Весь товар на витрине.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2.‒Нет у вас на складе другой пары таких перчаток ‒ здесь один шов разошелся?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‒Нет, весь товар на прилавке.</a:t>
            </a:r>
          </a:p>
        </p:txBody>
      </p:sp>
    </p:spTree>
    <p:extLst>
      <p:ext uri="{BB962C8B-B14F-4D97-AF65-F5344CB8AC3E}">
        <p14:creationId xmlns:p14="http://schemas.microsoft.com/office/powerpoint/2010/main" val="10700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3504" y="1959244"/>
            <a:ext cx="9766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что ‒ сами не видите (не слышите, не знаете...)? ‒Вы что ‒ с луны свалились (с дуба рухнули...)? ‒Читать не умеете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?!</a:t>
            </a:r>
          </a:p>
          <a:p>
            <a:pPr algn="just"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 ...</a:t>
            </a:r>
          </a:p>
          <a:p>
            <a:pPr algn="just"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 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6256" y="739979"/>
            <a:ext cx="956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Классический набор неуместных вопросов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6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528997" y="4482059"/>
            <a:ext cx="10028419" cy="17238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48918" y="4706911"/>
            <a:ext cx="9218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63121" y="1019331"/>
            <a:ext cx="8694295" cy="3462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17954" y="1349115"/>
            <a:ext cx="5411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340838" y="1244183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392" y="1271455"/>
            <a:ext cx="1749704" cy="1749704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9083383" y="1271455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971737" y="2518348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500736" y="2491076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876269" y="2131954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387813" y="1831831"/>
            <a:ext cx="1451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63844" y="1524294"/>
            <a:ext cx="119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75095" y="1831831"/>
            <a:ext cx="1314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00018" y="3190596"/>
            <a:ext cx="1478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42152" y="3113247"/>
            <a:ext cx="10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13547" y="2590431"/>
            <a:ext cx="1064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3504" y="262007"/>
            <a:ext cx="956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говорить и писать?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3504" y="1206500"/>
            <a:ext cx="97639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«Чтобы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ездить на велосипеде, надо ездить на велосипеде! Пишите письма друзьям, ведите дневник, пишите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воспоминания»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3504" y="2718425"/>
            <a:ext cx="9738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1.Богатство речи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3504" y="3567659"/>
            <a:ext cx="956079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«„Хорошего языка‟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такового не существует. Хороший язык математической работы, хороший язык литературоведческой статьи или хороший язык повести – это различные хорошие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983504" y="5797605"/>
            <a:ext cx="9763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2.Уместность речи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6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3504" y="262007"/>
            <a:ext cx="956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говорить и писать?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2549" y="1010396"/>
            <a:ext cx="103132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«Писатель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 читателя соучастником своего творчества. Постепенность самораскрытия художественного образа и соучастие читателя в творческом процессе – очень существенная сторона художественного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9654" y="3498600"/>
            <a:ext cx="10208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3.Выразительность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2549" y="4189146"/>
            <a:ext cx="10208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научном языке не должны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„чувствоваться чернила‟: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должен быть лёгким. Язык научной работы должен быть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„незаметен”».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4917" y="5807199"/>
            <a:ext cx="10208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4.Чистота языка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8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3504" y="262007"/>
            <a:ext cx="956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говорить и писать?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2549" y="1010396"/>
            <a:ext cx="10313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«Главное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нужно стремиться к тому, чтобы фраза была сразу понята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5804" y="2348919"/>
            <a:ext cx="10208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5.Точность речи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2549" y="3326187"/>
            <a:ext cx="10208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«Следует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помнить: нет мысли вне её выражения в языке и поиски слова – это, в сущности, поиски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2549" y="4564761"/>
            <a:ext cx="10208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6.Логичность речи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3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528997" y="4482059"/>
            <a:ext cx="10028419" cy="17238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48918" y="4706911"/>
            <a:ext cx="9218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 ПРАВИЛЬНАЯ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63121" y="1019331"/>
            <a:ext cx="8694295" cy="3462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17954" y="1349115"/>
            <a:ext cx="5411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 ХОРОШАЯ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340838" y="1244183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392" y="1271455"/>
            <a:ext cx="1749704" cy="1749704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9083383" y="1271455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971737" y="2518348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500736" y="2491076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876269" y="2131954"/>
            <a:ext cx="1738859" cy="173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387813" y="1831831"/>
            <a:ext cx="1451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63844" y="1524294"/>
            <a:ext cx="119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75095" y="1831831"/>
            <a:ext cx="1314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00018" y="3190596"/>
            <a:ext cx="1478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42152" y="3113247"/>
            <a:ext cx="1004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Уместность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13547" y="2590431"/>
            <a:ext cx="1064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5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500" y="939800"/>
            <a:ext cx="1062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72972461"/>
              </p:ext>
            </p:extLst>
          </p:nvPr>
        </p:nvGraphicFramePr>
        <p:xfrm>
          <a:off x="1866900" y="9398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0" y="2032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СЛОВО</a:t>
            </a:r>
            <a:endParaRPr lang="ru-RU" sz="5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500" y="939800"/>
            <a:ext cx="1062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65552511"/>
              </p:ext>
            </p:extLst>
          </p:nvPr>
        </p:nvGraphicFramePr>
        <p:xfrm>
          <a:off x="1943100" y="11265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7700" y="203200"/>
            <a:ext cx="1096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СЛОВО Д.С. ЛИХАЧЁВА</a:t>
            </a:r>
            <a:endParaRPr lang="ru-RU" sz="5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06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500" y="939800"/>
            <a:ext cx="1062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" name="Интервью Д.С. Лихачёва Урману Отту, 199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8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203EFAD-3FA9-4A41-8566-1B45C0655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74" b="9883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224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675</Words>
  <Application>Microsoft Office PowerPoint</Application>
  <PresentationFormat>Широкоэкранный</PresentationFormat>
  <Paragraphs>102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Times New Roman</vt:lpstr>
      <vt:lpstr>Тема Office</vt:lpstr>
      <vt:lpstr>Слово  Д.С. Лихачёва</vt:lpstr>
      <vt:lpstr>Презентация PowerPoint</vt:lpstr>
      <vt:lpstr>Презентация PowerPoint</vt:lpstr>
      <vt:lpstr>Слово  Д.С. Лихачёва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Пользователь Lenovo</cp:lastModifiedBy>
  <cp:revision>25</cp:revision>
  <dcterms:created xsi:type="dcterms:W3CDTF">2023-04-03T00:48:37Z</dcterms:created>
  <dcterms:modified xsi:type="dcterms:W3CDTF">2023-04-08T15:57:04Z</dcterms:modified>
</cp:coreProperties>
</file>