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7" r:id="rId2"/>
    <p:sldId id="256" r:id="rId3"/>
    <p:sldId id="276" r:id="rId4"/>
    <p:sldId id="275" r:id="rId5"/>
    <p:sldId id="272" r:id="rId6"/>
    <p:sldId id="274" r:id="rId7"/>
    <p:sldId id="270" r:id="rId8"/>
    <p:sldId id="271" r:id="rId9"/>
    <p:sldId id="269" r:id="rId10"/>
    <p:sldId id="273" r:id="rId11"/>
    <p:sldId id="262" r:id="rId12"/>
    <p:sldId id="268" r:id="rId13"/>
    <p:sldId id="258" r:id="rId14"/>
    <p:sldId id="259" r:id="rId15"/>
    <p:sldId id="261" r:id="rId16"/>
    <p:sldId id="266" r:id="rId17"/>
    <p:sldId id="264" r:id="rId18"/>
    <p:sldId id="278" r:id="rId19"/>
    <p:sldId id="267" r:id="rId20"/>
    <p:sldId id="265" r:id="rId21"/>
    <p:sldId id="277" r:id="rId22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D131"/>
    <a:srgbClr val="A8DD7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85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4B691-6AFA-46FD-BA5B-47FF71AF02FA}" type="datetimeFigureOut">
              <a:rPr lang="ru-RU" smtClean="0"/>
              <a:pPr/>
              <a:t>16.03.2023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52AE0-186C-486F-ACFF-33E1C14CC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52AE0-186C-486F-ACFF-33E1C14CC51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52AE0-186C-486F-ACFF-33E1C14CC51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487E1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092699"/>
            <a:ext cx="8552180" cy="5194300"/>
          </a:xfrm>
          <a:custGeom>
            <a:avLst/>
            <a:gdLst/>
            <a:ahLst/>
            <a:cxnLst/>
            <a:rect l="l" t="t" r="r" b="b"/>
            <a:pathLst>
              <a:path w="8552180" h="5194300">
                <a:moveTo>
                  <a:pt x="8551939" y="2781300"/>
                </a:moveTo>
                <a:lnTo>
                  <a:pt x="8551393" y="2743200"/>
                </a:lnTo>
                <a:lnTo>
                  <a:pt x="8550097" y="2705100"/>
                </a:lnTo>
                <a:lnTo>
                  <a:pt x="8548065" y="2654300"/>
                </a:lnTo>
                <a:lnTo>
                  <a:pt x="8545297" y="2616200"/>
                </a:lnTo>
                <a:lnTo>
                  <a:pt x="8541779" y="2578100"/>
                </a:lnTo>
                <a:lnTo>
                  <a:pt x="8537511" y="2540000"/>
                </a:lnTo>
                <a:lnTo>
                  <a:pt x="8532495" y="2501900"/>
                </a:lnTo>
                <a:lnTo>
                  <a:pt x="8526755" y="2463800"/>
                </a:lnTo>
                <a:lnTo>
                  <a:pt x="8520252" y="2425700"/>
                </a:lnTo>
                <a:lnTo>
                  <a:pt x="8513026" y="2387600"/>
                </a:lnTo>
                <a:lnTo>
                  <a:pt x="8505050" y="2349500"/>
                </a:lnTo>
                <a:lnTo>
                  <a:pt x="8496351" y="2311400"/>
                </a:lnTo>
                <a:lnTo>
                  <a:pt x="8486902" y="2273300"/>
                </a:lnTo>
                <a:lnTo>
                  <a:pt x="8476717" y="2235200"/>
                </a:lnTo>
                <a:lnTo>
                  <a:pt x="8465807" y="2197100"/>
                </a:lnTo>
                <a:lnTo>
                  <a:pt x="8454161" y="2159000"/>
                </a:lnTo>
                <a:lnTo>
                  <a:pt x="8441766" y="2120900"/>
                </a:lnTo>
                <a:lnTo>
                  <a:pt x="8428660" y="2082800"/>
                </a:lnTo>
                <a:lnTo>
                  <a:pt x="8414829" y="2044700"/>
                </a:lnTo>
                <a:lnTo>
                  <a:pt x="8400275" y="2006600"/>
                </a:lnTo>
                <a:lnTo>
                  <a:pt x="8384997" y="1968500"/>
                </a:lnTo>
                <a:lnTo>
                  <a:pt x="8368995" y="1943100"/>
                </a:lnTo>
                <a:lnTo>
                  <a:pt x="8352269" y="1905000"/>
                </a:lnTo>
                <a:lnTo>
                  <a:pt x="8334845" y="1866900"/>
                </a:lnTo>
                <a:lnTo>
                  <a:pt x="8316696" y="1828800"/>
                </a:lnTo>
                <a:lnTo>
                  <a:pt x="8297837" y="1790700"/>
                </a:lnTo>
                <a:lnTo>
                  <a:pt x="8278266" y="1752600"/>
                </a:lnTo>
                <a:lnTo>
                  <a:pt x="8258010" y="1727200"/>
                </a:lnTo>
                <a:lnTo>
                  <a:pt x="8237029" y="1689100"/>
                </a:lnTo>
                <a:lnTo>
                  <a:pt x="8215363" y="1651000"/>
                </a:lnTo>
                <a:lnTo>
                  <a:pt x="8193011" y="1612900"/>
                </a:lnTo>
                <a:lnTo>
                  <a:pt x="8169961" y="1587500"/>
                </a:lnTo>
                <a:lnTo>
                  <a:pt x="8146212" y="1549400"/>
                </a:lnTo>
                <a:lnTo>
                  <a:pt x="8121790" y="1511300"/>
                </a:lnTo>
                <a:lnTo>
                  <a:pt x="8096682" y="1485900"/>
                </a:lnTo>
                <a:lnTo>
                  <a:pt x="8070901" y="1447800"/>
                </a:lnTo>
                <a:lnTo>
                  <a:pt x="8044434" y="1409700"/>
                </a:lnTo>
                <a:lnTo>
                  <a:pt x="8017319" y="1384300"/>
                </a:lnTo>
                <a:lnTo>
                  <a:pt x="7989532" y="1346200"/>
                </a:lnTo>
                <a:lnTo>
                  <a:pt x="7961084" y="1320800"/>
                </a:lnTo>
                <a:lnTo>
                  <a:pt x="7931975" y="1282700"/>
                </a:lnTo>
                <a:lnTo>
                  <a:pt x="7902219" y="1257300"/>
                </a:lnTo>
                <a:lnTo>
                  <a:pt x="7871815" y="1219200"/>
                </a:lnTo>
                <a:lnTo>
                  <a:pt x="7840777" y="1193800"/>
                </a:lnTo>
                <a:lnTo>
                  <a:pt x="7809077" y="1155700"/>
                </a:lnTo>
                <a:lnTo>
                  <a:pt x="7776769" y="1130300"/>
                </a:lnTo>
                <a:lnTo>
                  <a:pt x="7743812" y="1104900"/>
                </a:lnTo>
                <a:lnTo>
                  <a:pt x="7710246" y="1066800"/>
                </a:lnTo>
                <a:lnTo>
                  <a:pt x="7676045" y="1041400"/>
                </a:lnTo>
                <a:lnTo>
                  <a:pt x="7641247" y="1016000"/>
                </a:lnTo>
                <a:lnTo>
                  <a:pt x="7605839" y="990600"/>
                </a:lnTo>
                <a:lnTo>
                  <a:pt x="7569835" y="952500"/>
                </a:lnTo>
                <a:lnTo>
                  <a:pt x="7533208" y="927100"/>
                </a:lnTo>
                <a:lnTo>
                  <a:pt x="7496010" y="901700"/>
                </a:lnTo>
                <a:lnTo>
                  <a:pt x="7458215" y="876300"/>
                </a:lnTo>
                <a:lnTo>
                  <a:pt x="7380897" y="825500"/>
                </a:lnTo>
                <a:lnTo>
                  <a:pt x="7341387" y="787400"/>
                </a:lnTo>
                <a:lnTo>
                  <a:pt x="7260679" y="736600"/>
                </a:lnTo>
                <a:lnTo>
                  <a:pt x="7177760" y="685800"/>
                </a:lnTo>
                <a:lnTo>
                  <a:pt x="7135495" y="673100"/>
                </a:lnTo>
                <a:lnTo>
                  <a:pt x="7049363" y="622300"/>
                </a:lnTo>
                <a:lnTo>
                  <a:pt x="6916306" y="546100"/>
                </a:lnTo>
                <a:lnTo>
                  <a:pt x="6870941" y="533400"/>
                </a:lnTo>
                <a:lnTo>
                  <a:pt x="6778752" y="482600"/>
                </a:lnTo>
                <a:lnTo>
                  <a:pt x="6731940" y="469900"/>
                </a:lnTo>
                <a:lnTo>
                  <a:pt x="6636893" y="419100"/>
                </a:lnTo>
                <a:lnTo>
                  <a:pt x="6588684" y="406400"/>
                </a:lnTo>
                <a:lnTo>
                  <a:pt x="6540030" y="381000"/>
                </a:lnTo>
                <a:lnTo>
                  <a:pt x="6441389" y="355600"/>
                </a:lnTo>
                <a:lnTo>
                  <a:pt x="6391427" y="330200"/>
                </a:lnTo>
                <a:lnTo>
                  <a:pt x="6341046" y="317500"/>
                </a:lnTo>
                <a:lnTo>
                  <a:pt x="6290234" y="292100"/>
                </a:lnTo>
                <a:lnTo>
                  <a:pt x="6135459" y="254000"/>
                </a:lnTo>
                <a:lnTo>
                  <a:pt x="6083084" y="228600"/>
                </a:lnTo>
                <a:lnTo>
                  <a:pt x="5595937" y="114300"/>
                </a:lnTo>
                <a:lnTo>
                  <a:pt x="5540197" y="114300"/>
                </a:lnTo>
                <a:lnTo>
                  <a:pt x="5484177" y="101600"/>
                </a:lnTo>
                <a:lnTo>
                  <a:pt x="5439130" y="88900"/>
                </a:lnTo>
                <a:lnTo>
                  <a:pt x="5393931" y="88900"/>
                </a:lnTo>
                <a:lnTo>
                  <a:pt x="5303012" y="63500"/>
                </a:lnTo>
                <a:lnTo>
                  <a:pt x="5257304" y="63500"/>
                </a:lnTo>
                <a:lnTo>
                  <a:pt x="5211419" y="50800"/>
                </a:lnTo>
                <a:lnTo>
                  <a:pt x="5119230" y="50800"/>
                </a:lnTo>
                <a:lnTo>
                  <a:pt x="5072900" y="38100"/>
                </a:lnTo>
                <a:lnTo>
                  <a:pt x="5026444" y="38100"/>
                </a:lnTo>
                <a:lnTo>
                  <a:pt x="4979835" y="25400"/>
                </a:lnTo>
                <a:lnTo>
                  <a:pt x="4886236" y="25400"/>
                </a:lnTo>
                <a:lnTo>
                  <a:pt x="4839259" y="12700"/>
                </a:lnTo>
                <a:lnTo>
                  <a:pt x="4650168" y="12700"/>
                </a:lnTo>
                <a:lnTo>
                  <a:pt x="4602632" y="0"/>
                </a:lnTo>
                <a:lnTo>
                  <a:pt x="3977576" y="0"/>
                </a:lnTo>
                <a:lnTo>
                  <a:pt x="3929113" y="12700"/>
                </a:lnTo>
                <a:lnTo>
                  <a:pt x="3783546" y="12700"/>
                </a:lnTo>
                <a:lnTo>
                  <a:pt x="3734993" y="25400"/>
                </a:lnTo>
                <a:lnTo>
                  <a:pt x="3637838" y="25400"/>
                </a:lnTo>
                <a:lnTo>
                  <a:pt x="3589248" y="38100"/>
                </a:lnTo>
                <a:lnTo>
                  <a:pt x="3492081" y="38100"/>
                </a:lnTo>
                <a:lnTo>
                  <a:pt x="3443516" y="50800"/>
                </a:lnTo>
                <a:lnTo>
                  <a:pt x="3394964" y="50800"/>
                </a:lnTo>
                <a:lnTo>
                  <a:pt x="3346437" y="63500"/>
                </a:lnTo>
                <a:lnTo>
                  <a:pt x="3297923" y="63500"/>
                </a:lnTo>
                <a:lnTo>
                  <a:pt x="3249434" y="76200"/>
                </a:lnTo>
                <a:lnTo>
                  <a:pt x="3200997" y="76200"/>
                </a:lnTo>
                <a:lnTo>
                  <a:pt x="3152597" y="88900"/>
                </a:lnTo>
                <a:lnTo>
                  <a:pt x="3101873" y="88900"/>
                </a:lnTo>
                <a:lnTo>
                  <a:pt x="3055912" y="101600"/>
                </a:lnTo>
                <a:lnTo>
                  <a:pt x="3007652" y="114300"/>
                </a:lnTo>
                <a:lnTo>
                  <a:pt x="2959455" y="114300"/>
                </a:lnTo>
                <a:lnTo>
                  <a:pt x="2863240" y="139700"/>
                </a:lnTo>
                <a:lnTo>
                  <a:pt x="2815221" y="139700"/>
                </a:lnTo>
                <a:lnTo>
                  <a:pt x="2624023" y="190500"/>
                </a:lnTo>
                <a:lnTo>
                  <a:pt x="2576436" y="190500"/>
                </a:lnTo>
                <a:lnTo>
                  <a:pt x="2014524" y="342900"/>
                </a:lnTo>
                <a:lnTo>
                  <a:pt x="1968588" y="368300"/>
                </a:lnTo>
                <a:lnTo>
                  <a:pt x="1786458" y="419100"/>
                </a:lnTo>
                <a:lnTo>
                  <a:pt x="1741347" y="444500"/>
                </a:lnTo>
                <a:lnTo>
                  <a:pt x="1651673" y="469900"/>
                </a:lnTo>
                <a:lnTo>
                  <a:pt x="1607121" y="495300"/>
                </a:lnTo>
                <a:lnTo>
                  <a:pt x="1518589" y="520700"/>
                </a:lnTo>
                <a:lnTo>
                  <a:pt x="1474635" y="546100"/>
                </a:lnTo>
                <a:lnTo>
                  <a:pt x="1387309" y="571500"/>
                </a:lnTo>
                <a:lnTo>
                  <a:pt x="1343977" y="596900"/>
                </a:lnTo>
                <a:lnTo>
                  <a:pt x="1300861" y="609600"/>
                </a:lnTo>
                <a:lnTo>
                  <a:pt x="1257960" y="635000"/>
                </a:lnTo>
                <a:lnTo>
                  <a:pt x="1215288" y="647700"/>
                </a:lnTo>
                <a:lnTo>
                  <a:pt x="1172845" y="673100"/>
                </a:lnTo>
                <a:lnTo>
                  <a:pt x="1130642" y="685800"/>
                </a:lnTo>
                <a:lnTo>
                  <a:pt x="1046949" y="736600"/>
                </a:lnTo>
                <a:lnTo>
                  <a:pt x="1005459" y="749300"/>
                </a:lnTo>
                <a:lnTo>
                  <a:pt x="964234" y="774700"/>
                </a:lnTo>
                <a:lnTo>
                  <a:pt x="923264" y="787400"/>
                </a:lnTo>
                <a:lnTo>
                  <a:pt x="842086" y="838200"/>
                </a:lnTo>
                <a:lnTo>
                  <a:pt x="643877" y="939800"/>
                </a:lnTo>
                <a:lnTo>
                  <a:pt x="595414" y="977900"/>
                </a:lnTo>
                <a:lnTo>
                  <a:pt x="452805" y="1054100"/>
                </a:lnTo>
                <a:lnTo>
                  <a:pt x="406196" y="1092200"/>
                </a:lnTo>
                <a:lnTo>
                  <a:pt x="314452" y="1143000"/>
                </a:lnTo>
                <a:lnTo>
                  <a:pt x="269316" y="1181100"/>
                </a:lnTo>
                <a:lnTo>
                  <a:pt x="224675" y="1206500"/>
                </a:lnTo>
                <a:lnTo>
                  <a:pt x="180555" y="1244600"/>
                </a:lnTo>
                <a:lnTo>
                  <a:pt x="136944" y="1270000"/>
                </a:lnTo>
                <a:lnTo>
                  <a:pt x="93853" y="1308100"/>
                </a:lnTo>
                <a:lnTo>
                  <a:pt x="51295" y="1333500"/>
                </a:lnTo>
                <a:lnTo>
                  <a:pt x="9271" y="1371600"/>
                </a:lnTo>
                <a:lnTo>
                  <a:pt x="0" y="1371600"/>
                </a:lnTo>
                <a:lnTo>
                  <a:pt x="0" y="5194300"/>
                </a:lnTo>
                <a:lnTo>
                  <a:pt x="7092035" y="5194300"/>
                </a:lnTo>
                <a:lnTo>
                  <a:pt x="7112165" y="5181612"/>
                </a:lnTo>
                <a:lnTo>
                  <a:pt x="7154710" y="5156200"/>
                </a:lnTo>
                <a:lnTo>
                  <a:pt x="7196734" y="5118100"/>
                </a:lnTo>
                <a:lnTo>
                  <a:pt x="7238225" y="5092700"/>
                </a:lnTo>
                <a:lnTo>
                  <a:pt x="7279170" y="5054600"/>
                </a:lnTo>
                <a:lnTo>
                  <a:pt x="7319543" y="5016500"/>
                </a:lnTo>
                <a:lnTo>
                  <a:pt x="7359358" y="4991100"/>
                </a:lnTo>
                <a:lnTo>
                  <a:pt x="7398613" y="4953000"/>
                </a:lnTo>
                <a:lnTo>
                  <a:pt x="7437310" y="4927600"/>
                </a:lnTo>
                <a:lnTo>
                  <a:pt x="7475410" y="4889500"/>
                </a:lnTo>
                <a:lnTo>
                  <a:pt x="7512939" y="4851400"/>
                </a:lnTo>
                <a:lnTo>
                  <a:pt x="7549870" y="4813300"/>
                </a:lnTo>
                <a:lnTo>
                  <a:pt x="7586218" y="4787900"/>
                </a:lnTo>
                <a:lnTo>
                  <a:pt x="7621956" y="4749800"/>
                </a:lnTo>
                <a:lnTo>
                  <a:pt x="7657097" y="4711700"/>
                </a:lnTo>
                <a:lnTo>
                  <a:pt x="7691615" y="4673600"/>
                </a:lnTo>
                <a:lnTo>
                  <a:pt x="7725537" y="4635500"/>
                </a:lnTo>
                <a:lnTo>
                  <a:pt x="7758824" y="4610100"/>
                </a:lnTo>
                <a:lnTo>
                  <a:pt x="7791488" y="4572000"/>
                </a:lnTo>
                <a:lnTo>
                  <a:pt x="7823517" y="4533900"/>
                </a:lnTo>
                <a:lnTo>
                  <a:pt x="7854924" y="4495800"/>
                </a:lnTo>
                <a:lnTo>
                  <a:pt x="7885671" y="4457700"/>
                </a:lnTo>
                <a:lnTo>
                  <a:pt x="7915783" y="4419600"/>
                </a:lnTo>
                <a:lnTo>
                  <a:pt x="7945247" y="4381500"/>
                </a:lnTo>
                <a:lnTo>
                  <a:pt x="7974063" y="4343400"/>
                </a:lnTo>
                <a:lnTo>
                  <a:pt x="8002206" y="4305300"/>
                </a:lnTo>
                <a:lnTo>
                  <a:pt x="8029689" y="4267200"/>
                </a:lnTo>
                <a:lnTo>
                  <a:pt x="8056512" y="4229100"/>
                </a:lnTo>
                <a:lnTo>
                  <a:pt x="8082661" y="4191000"/>
                </a:lnTo>
                <a:lnTo>
                  <a:pt x="8108137" y="4152900"/>
                </a:lnTo>
                <a:lnTo>
                  <a:pt x="8132940" y="4114800"/>
                </a:lnTo>
                <a:lnTo>
                  <a:pt x="8157057" y="4076700"/>
                </a:lnTo>
                <a:lnTo>
                  <a:pt x="8180489" y="4038600"/>
                </a:lnTo>
                <a:lnTo>
                  <a:pt x="8203222" y="4000500"/>
                </a:lnTo>
                <a:lnTo>
                  <a:pt x="8225269" y="3962400"/>
                </a:lnTo>
                <a:lnTo>
                  <a:pt x="8246618" y="3924300"/>
                </a:lnTo>
                <a:lnTo>
                  <a:pt x="8267281" y="3886200"/>
                </a:lnTo>
                <a:lnTo>
                  <a:pt x="8287220" y="3848100"/>
                </a:lnTo>
                <a:lnTo>
                  <a:pt x="8306460" y="3810000"/>
                </a:lnTo>
                <a:lnTo>
                  <a:pt x="8325002" y="3771900"/>
                </a:lnTo>
                <a:lnTo>
                  <a:pt x="8342833" y="3733800"/>
                </a:lnTo>
                <a:lnTo>
                  <a:pt x="8359940" y="3695700"/>
                </a:lnTo>
                <a:lnTo>
                  <a:pt x="8376336" y="3644900"/>
                </a:lnTo>
                <a:lnTo>
                  <a:pt x="8392007" y="3606800"/>
                </a:lnTo>
                <a:lnTo>
                  <a:pt x="8406968" y="3568700"/>
                </a:lnTo>
                <a:lnTo>
                  <a:pt x="8421192" y="3530600"/>
                </a:lnTo>
                <a:lnTo>
                  <a:pt x="8434692" y="3492500"/>
                </a:lnTo>
                <a:lnTo>
                  <a:pt x="8447481" y="3454400"/>
                </a:lnTo>
                <a:lnTo>
                  <a:pt x="8459533" y="3416300"/>
                </a:lnTo>
                <a:lnTo>
                  <a:pt x="8470849" y="3378200"/>
                </a:lnTo>
                <a:lnTo>
                  <a:pt x="8481428" y="3327400"/>
                </a:lnTo>
                <a:lnTo>
                  <a:pt x="8491271" y="3289300"/>
                </a:lnTo>
                <a:lnTo>
                  <a:pt x="8500389" y="3251200"/>
                </a:lnTo>
                <a:lnTo>
                  <a:pt x="8508759" y="3213100"/>
                </a:lnTo>
                <a:lnTo>
                  <a:pt x="8516391" y="3175000"/>
                </a:lnTo>
                <a:lnTo>
                  <a:pt x="8523287" y="3136900"/>
                </a:lnTo>
                <a:lnTo>
                  <a:pt x="8529460" y="3098800"/>
                </a:lnTo>
                <a:lnTo>
                  <a:pt x="8534870" y="3060700"/>
                </a:lnTo>
                <a:lnTo>
                  <a:pt x="8539543" y="3009900"/>
                </a:lnTo>
                <a:lnTo>
                  <a:pt x="8543468" y="2971800"/>
                </a:lnTo>
                <a:lnTo>
                  <a:pt x="8546655" y="2933700"/>
                </a:lnTo>
                <a:lnTo>
                  <a:pt x="8549081" y="2895600"/>
                </a:lnTo>
                <a:lnTo>
                  <a:pt x="8550783" y="2857500"/>
                </a:lnTo>
                <a:lnTo>
                  <a:pt x="8551735" y="2819400"/>
                </a:lnTo>
                <a:lnTo>
                  <a:pt x="8551939" y="2781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24499"/>
            <a:ext cx="7778115" cy="4762500"/>
          </a:xfrm>
          <a:custGeom>
            <a:avLst/>
            <a:gdLst/>
            <a:ahLst/>
            <a:cxnLst/>
            <a:rect l="l" t="t" r="r" b="b"/>
            <a:pathLst>
              <a:path w="7778115" h="4762500">
                <a:moveTo>
                  <a:pt x="7777962" y="2501900"/>
                </a:moveTo>
                <a:lnTo>
                  <a:pt x="7777912" y="2463800"/>
                </a:lnTo>
                <a:lnTo>
                  <a:pt x="7777226" y="2425700"/>
                </a:lnTo>
                <a:lnTo>
                  <a:pt x="7773975" y="2362200"/>
                </a:lnTo>
                <a:lnTo>
                  <a:pt x="7771409" y="2324100"/>
                </a:lnTo>
                <a:lnTo>
                  <a:pt x="7768209" y="2298700"/>
                </a:lnTo>
                <a:lnTo>
                  <a:pt x="7764399" y="2260600"/>
                </a:lnTo>
                <a:lnTo>
                  <a:pt x="7759954" y="2222500"/>
                </a:lnTo>
                <a:lnTo>
                  <a:pt x="7754887" y="2184400"/>
                </a:lnTo>
                <a:lnTo>
                  <a:pt x="7749197" y="2159000"/>
                </a:lnTo>
                <a:lnTo>
                  <a:pt x="7742885" y="2120900"/>
                </a:lnTo>
                <a:lnTo>
                  <a:pt x="7735951" y="2082800"/>
                </a:lnTo>
                <a:lnTo>
                  <a:pt x="7728394" y="2057400"/>
                </a:lnTo>
                <a:lnTo>
                  <a:pt x="7720216" y="2019300"/>
                </a:lnTo>
                <a:lnTo>
                  <a:pt x="7711414" y="1993900"/>
                </a:lnTo>
                <a:lnTo>
                  <a:pt x="7702004" y="1955800"/>
                </a:lnTo>
                <a:lnTo>
                  <a:pt x="7691983" y="1917700"/>
                </a:lnTo>
                <a:lnTo>
                  <a:pt x="7681328" y="1892300"/>
                </a:lnTo>
                <a:lnTo>
                  <a:pt x="7670076" y="1854200"/>
                </a:lnTo>
                <a:lnTo>
                  <a:pt x="7658201" y="1828800"/>
                </a:lnTo>
                <a:lnTo>
                  <a:pt x="7645730" y="1790700"/>
                </a:lnTo>
                <a:lnTo>
                  <a:pt x="7632636" y="1752600"/>
                </a:lnTo>
                <a:lnTo>
                  <a:pt x="7618946" y="1727200"/>
                </a:lnTo>
                <a:lnTo>
                  <a:pt x="7604658" y="1689100"/>
                </a:lnTo>
                <a:lnTo>
                  <a:pt x="7589774" y="1663700"/>
                </a:lnTo>
                <a:lnTo>
                  <a:pt x="7574280" y="1625600"/>
                </a:lnTo>
                <a:lnTo>
                  <a:pt x="7558189" y="1600200"/>
                </a:lnTo>
                <a:lnTo>
                  <a:pt x="7541501" y="1562100"/>
                </a:lnTo>
                <a:lnTo>
                  <a:pt x="7524229" y="1536700"/>
                </a:lnTo>
                <a:lnTo>
                  <a:pt x="7506360" y="1511300"/>
                </a:lnTo>
                <a:lnTo>
                  <a:pt x="7487907" y="1473200"/>
                </a:lnTo>
                <a:lnTo>
                  <a:pt x="7468883" y="1447800"/>
                </a:lnTo>
                <a:lnTo>
                  <a:pt x="7449274" y="1409700"/>
                </a:lnTo>
                <a:lnTo>
                  <a:pt x="7429068" y="1384300"/>
                </a:lnTo>
                <a:lnTo>
                  <a:pt x="7408304" y="1358900"/>
                </a:lnTo>
                <a:lnTo>
                  <a:pt x="7386968" y="1320800"/>
                </a:lnTo>
                <a:lnTo>
                  <a:pt x="7365060" y="1295400"/>
                </a:lnTo>
                <a:lnTo>
                  <a:pt x="7342581" y="1270000"/>
                </a:lnTo>
                <a:lnTo>
                  <a:pt x="7319543" y="1231900"/>
                </a:lnTo>
                <a:lnTo>
                  <a:pt x="7295959" y="1206500"/>
                </a:lnTo>
                <a:lnTo>
                  <a:pt x="7271817" y="1181100"/>
                </a:lnTo>
                <a:lnTo>
                  <a:pt x="7247102" y="1155700"/>
                </a:lnTo>
                <a:lnTo>
                  <a:pt x="7221868" y="1130300"/>
                </a:lnTo>
                <a:lnTo>
                  <a:pt x="7196074" y="1092200"/>
                </a:lnTo>
                <a:lnTo>
                  <a:pt x="7142874" y="1041400"/>
                </a:lnTo>
                <a:lnTo>
                  <a:pt x="7087552" y="990600"/>
                </a:lnTo>
                <a:lnTo>
                  <a:pt x="7059117" y="965200"/>
                </a:lnTo>
                <a:lnTo>
                  <a:pt x="7030136" y="939800"/>
                </a:lnTo>
                <a:lnTo>
                  <a:pt x="7000659" y="914400"/>
                </a:lnTo>
                <a:lnTo>
                  <a:pt x="6970674" y="889000"/>
                </a:lnTo>
                <a:lnTo>
                  <a:pt x="6940182" y="863600"/>
                </a:lnTo>
                <a:lnTo>
                  <a:pt x="6909168" y="838200"/>
                </a:lnTo>
                <a:lnTo>
                  <a:pt x="6877685" y="812800"/>
                </a:lnTo>
                <a:lnTo>
                  <a:pt x="6845694" y="787400"/>
                </a:lnTo>
                <a:lnTo>
                  <a:pt x="6813232" y="762000"/>
                </a:lnTo>
                <a:lnTo>
                  <a:pt x="6780263" y="736600"/>
                </a:lnTo>
                <a:lnTo>
                  <a:pt x="6746837" y="711200"/>
                </a:lnTo>
                <a:lnTo>
                  <a:pt x="6712928" y="698500"/>
                </a:lnTo>
                <a:lnTo>
                  <a:pt x="6643725" y="647700"/>
                </a:lnTo>
                <a:lnTo>
                  <a:pt x="6608432" y="622300"/>
                </a:lnTo>
                <a:lnTo>
                  <a:pt x="6572694" y="609600"/>
                </a:lnTo>
                <a:lnTo>
                  <a:pt x="6499873" y="558800"/>
                </a:lnTo>
                <a:lnTo>
                  <a:pt x="6462814" y="546100"/>
                </a:lnTo>
                <a:lnTo>
                  <a:pt x="6387414" y="495300"/>
                </a:lnTo>
                <a:lnTo>
                  <a:pt x="6349073" y="482600"/>
                </a:lnTo>
                <a:lnTo>
                  <a:pt x="6310338" y="457200"/>
                </a:lnTo>
                <a:lnTo>
                  <a:pt x="6271184" y="444500"/>
                </a:lnTo>
                <a:lnTo>
                  <a:pt x="6231636" y="419100"/>
                </a:lnTo>
                <a:lnTo>
                  <a:pt x="6151359" y="393700"/>
                </a:lnTo>
                <a:lnTo>
                  <a:pt x="6110643" y="368300"/>
                </a:lnTo>
                <a:lnTo>
                  <a:pt x="6028080" y="342900"/>
                </a:lnTo>
                <a:lnTo>
                  <a:pt x="5986259" y="317500"/>
                </a:lnTo>
                <a:lnTo>
                  <a:pt x="5858662" y="279400"/>
                </a:lnTo>
                <a:lnTo>
                  <a:pt x="5815444" y="254000"/>
                </a:lnTo>
                <a:lnTo>
                  <a:pt x="5412346" y="139700"/>
                </a:lnTo>
                <a:lnTo>
                  <a:pt x="5366118" y="139700"/>
                </a:lnTo>
                <a:lnTo>
                  <a:pt x="5178615" y="88900"/>
                </a:lnTo>
                <a:lnTo>
                  <a:pt x="5131117" y="88900"/>
                </a:lnTo>
                <a:lnTo>
                  <a:pt x="5083403" y="76200"/>
                </a:lnTo>
                <a:lnTo>
                  <a:pt x="5035474" y="76200"/>
                </a:lnTo>
                <a:lnTo>
                  <a:pt x="4938966" y="50800"/>
                </a:lnTo>
                <a:lnTo>
                  <a:pt x="4890414" y="50800"/>
                </a:lnTo>
                <a:lnTo>
                  <a:pt x="4841672" y="38100"/>
                </a:lnTo>
                <a:lnTo>
                  <a:pt x="4792738" y="38100"/>
                </a:lnTo>
                <a:lnTo>
                  <a:pt x="4743615" y="25400"/>
                </a:lnTo>
                <a:lnTo>
                  <a:pt x="4644898" y="25400"/>
                </a:lnTo>
                <a:lnTo>
                  <a:pt x="4595304" y="12700"/>
                </a:lnTo>
                <a:lnTo>
                  <a:pt x="4445635" y="12700"/>
                </a:lnTo>
                <a:lnTo>
                  <a:pt x="4395495" y="0"/>
                </a:lnTo>
                <a:lnTo>
                  <a:pt x="3888790" y="0"/>
                </a:lnTo>
                <a:lnTo>
                  <a:pt x="3837762" y="12700"/>
                </a:lnTo>
                <a:lnTo>
                  <a:pt x="3684511" y="12700"/>
                </a:lnTo>
                <a:lnTo>
                  <a:pt x="3633406" y="25400"/>
                </a:lnTo>
                <a:lnTo>
                  <a:pt x="3531158" y="25400"/>
                </a:lnTo>
                <a:lnTo>
                  <a:pt x="3480066" y="38100"/>
                </a:lnTo>
                <a:lnTo>
                  <a:pt x="3429000" y="38100"/>
                </a:lnTo>
                <a:lnTo>
                  <a:pt x="3377946" y="50800"/>
                </a:lnTo>
                <a:lnTo>
                  <a:pt x="3326917" y="50800"/>
                </a:lnTo>
                <a:lnTo>
                  <a:pt x="3275939" y="63500"/>
                </a:lnTo>
                <a:lnTo>
                  <a:pt x="3225025" y="63500"/>
                </a:lnTo>
                <a:lnTo>
                  <a:pt x="3123349" y="88900"/>
                </a:lnTo>
                <a:lnTo>
                  <a:pt x="3072625" y="88900"/>
                </a:lnTo>
                <a:lnTo>
                  <a:pt x="2920962" y="127000"/>
                </a:lnTo>
                <a:lnTo>
                  <a:pt x="2870606" y="127000"/>
                </a:lnTo>
                <a:lnTo>
                  <a:pt x="2374442" y="254000"/>
                </a:lnTo>
                <a:lnTo>
                  <a:pt x="2325725" y="279400"/>
                </a:lnTo>
                <a:lnTo>
                  <a:pt x="2132888" y="330200"/>
                </a:lnTo>
                <a:lnTo>
                  <a:pt x="2085213" y="355600"/>
                </a:lnTo>
                <a:lnTo>
                  <a:pt x="1990572" y="381000"/>
                </a:lnTo>
                <a:lnTo>
                  <a:pt x="1943608" y="406400"/>
                </a:lnTo>
                <a:lnTo>
                  <a:pt x="1896897" y="419100"/>
                </a:lnTo>
                <a:lnTo>
                  <a:pt x="1850453" y="444500"/>
                </a:lnTo>
                <a:lnTo>
                  <a:pt x="1804263" y="457200"/>
                </a:lnTo>
                <a:lnTo>
                  <a:pt x="1758340" y="482600"/>
                </a:lnTo>
                <a:lnTo>
                  <a:pt x="1712722" y="495300"/>
                </a:lnTo>
                <a:lnTo>
                  <a:pt x="1667370" y="520700"/>
                </a:lnTo>
                <a:lnTo>
                  <a:pt x="1622323" y="533400"/>
                </a:lnTo>
                <a:lnTo>
                  <a:pt x="1533118" y="584200"/>
                </a:lnTo>
                <a:lnTo>
                  <a:pt x="1488986" y="596900"/>
                </a:lnTo>
                <a:lnTo>
                  <a:pt x="1358519" y="673100"/>
                </a:lnTo>
                <a:lnTo>
                  <a:pt x="1315707" y="685800"/>
                </a:lnTo>
                <a:lnTo>
                  <a:pt x="1189355" y="762000"/>
                </a:lnTo>
                <a:lnTo>
                  <a:pt x="1066279" y="838200"/>
                </a:lnTo>
                <a:lnTo>
                  <a:pt x="946670" y="914400"/>
                </a:lnTo>
                <a:lnTo>
                  <a:pt x="868921" y="965200"/>
                </a:lnTo>
                <a:lnTo>
                  <a:pt x="792822" y="1016000"/>
                </a:lnTo>
                <a:lnTo>
                  <a:pt x="718439" y="1066800"/>
                </a:lnTo>
                <a:lnTo>
                  <a:pt x="645782" y="1117600"/>
                </a:lnTo>
                <a:lnTo>
                  <a:pt x="610120" y="1155700"/>
                </a:lnTo>
                <a:lnTo>
                  <a:pt x="574916" y="1181100"/>
                </a:lnTo>
                <a:lnTo>
                  <a:pt x="505891" y="1231900"/>
                </a:lnTo>
                <a:lnTo>
                  <a:pt x="472059" y="1270000"/>
                </a:lnTo>
                <a:lnTo>
                  <a:pt x="438721" y="1295400"/>
                </a:lnTo>
                <a:lnTo>
                  <a:pt x="405853" y="1320800"/>
                </a:lnTo>
                <a:lnTo>
                  <a:pt x="373468" y="1358900"/>
                </a:lnTo>
                <a:lnTo>
                  <a:pt x="341566" y="1384300"/>
                </a:lnTo>
                <a:lnTo>
                  <a:pt x="310172" y="1409700"/>
                </a:lnTo>
                <a:lnTo>
                  <a:pt x="279260" y="1447800"/>
                </a:lnTo>
                <a:lnTo>
                  <a:pt x="248856" y="1473200"/>
                </a:lnTo>
                <a:lnTo>
                  <a:pt x="218960" y="1498600"/>
                </a:lnTo>
                <a:lnTo>
                  <a:pt x="189572" y="1536700"/>
                </a:lnTo>
                <a:lnTo>
                  <a:pt x="160705" y="1562100"/>
                </a:lnTo>
                <a:lnTo>
                  <a:pt x="132346" y="1600200"/>
                </a:lnTo>
                <a:lnTo>
                  <a:pt x="104521" y="1625600"/>
                </a:lnTo>
                <a:lnTo>
                  <a:pt x="77216" y="1663700"/>
                </a:lnTo>
                <a:lnTo>
                  <a:pt x="50457" y="1689100"/>
                </a:lnTo>
                <a:lnTo>
                  <a:pt x="24218" y="1727200"/>
                </a:lnTo>
                <a:lnTo>
                  <a:pt x="0" y="1752600"/>
                </a:lnTo>
                <a:lnTo>
                  <a:pt x="0" y="4559300"/>
                </a:lnTo>
                <a:lnTo>
                  <a:pt x="3213" y="4572000"/>
                </a:lnTo>
                <a:lnTo>
                  <a:pt x="55333" y="4622800"/>
                </a:lnTo>
                <a:lnTo>
                  <a:pt x="109588" y="4673600"/>
                </a:lnTo>
                <a:lnTo>
                  <a:pt x="137515" y="4699000"/>
                </a:lnTo>
                <a:lnTo>
                  <a:pt x="165963" y="4737112"/>
                </a:lnTo>
                <a:lnTo>
                  <a:pt x="194932" y="4762500"/>
                </a:lnTo>
                <a:lnTo>
                  <a:pt x="6317488" y="4762500"/>
                </a:lnTo>
                <a:lnTo>
                  <a:pt x="6394399" y="4711700"/>
                </a:lnTo>
                <a:lnTo>
                  <a:pt x="6432245" y="4686300"/>
                </a:lnTo>
                <a:lnTo>
                  <a:pt x="6469659" y="4648200"/>
                </a:lnTo>
                <a:lnTo>
                  <a:pt x="6543180" y="4597400"/>
                </a:lnTo>
                <a:lnTo>
                  <a:pt x="6614947" y="4546600"/>
                </a:lnTo>
                <a:lnTo>
                  <a:pt x="6650152" y="4521200"/>
                </a:lnTo>
                <a:lnTo>
                  <a:pt x="6684899" y="4483100"/>
                </a:lnTo>
                <a:lnTo>
                  <a:pt x="6719189" y="4457700"/>
                </a:lnTo>
                <a:lnTo>
                  <a:pt x="6753009" y="4432300"/>
                </a:lnTo>
                <a:lnTo>
                  <a:pt x="6786346" y="4394200"/>
                </a:lnTo>
                <a:lnTo>
                  <a:pt x="6819214" y="4368800"/>
                </a:lnTo>
                <a:lnTo>
                  <a:pt x="6851612" y="4343400"/>
                </a:lnTo>
                <a:lnTo>
                  <a:pt x="6883501" y="4305300"/>
                </a:lnTo>
                <a:lnTo>
                  <a:pt x="6914909" y="4279900"/>
                </a:lnTo>
                <a:lnTo>
                  <a:pt x="6945808" y="4254500"/>
                </a:lnTo>
                <a:lnTo>
                  <a:pt x="6976224" y="4216400"/>
                </a:lnTo>
                <a:lnTo>
                  <a:pt x="7006120" y="4191000"/>
                </a:lnTo>
                <a:lnTo>
                  <a:pt x="7035495" y="4152900"/>
                </a:lnTo>
                <a:lnTo>
                  <a:pt x="7064362" y="4127500"/>
                </a:lnTo>
                <a:lnTo>
                  <a:pt x="7092721" y="4102100"/>
                </a:lnTo>
                <a:lnTo>
                  <a:pt x="7120547" y="4064000"/>
                </a:lnTo>
                <a:lnTo>
                  <a:pt x="7147852" y="4038600"/>
                </a:lnTo>
                <a:lnTo>
                  <a:pt x="7174611" y="4000500"/>
                </a:lnTo>
                <a:lnTo>
                  <a:pt x="7200849" y="3975100"/>
                </a:lnTo>
                <a:lnTo>
                  <a:pt x="7226528" y="3937000"/>
                </a:lnTo>
                <a:lnTo>
                  <a:pt x="7251674" y="3898900"/>
                </a:lnTo>
                <a:lnTo>
                  <a:pt x="7276274" y="3873500"/>
                </a:lnTo>
                <a:lnTo>
                  <a:pt x="7300328" y="3835400"/>
                </a:lnTo>
                <a:lnTo>
                  <a:pt x="7323810" y="3810000"/>
                </a:lnTo>
                <a:lnTo>
                  <a:pt x="7346747" y="3771900"/>
                </a:lnTo>
                <a:lnTo>
                  <a:pt x="7369111" y="3746500"/>
                </a:lnTo>
                <a:lnTo>
                  <a:pt x="7390930" y="3708400"/>
                </a:lnTo>
                <a:lnTo>
                  <a:pt x="7412164" y="3670300"/>
                </a:lnTo>
                <a:lnTo>
                  <a:pt x="7432815" y="3644900"/>
                </a:lnTo>
                <a:lnTo>
                  <a:pt x="7452906" y="3606800"/>
                </a:lnTo>
                <a:lnTo>
                  <a:pt x="7472426" y="3568700"/>
                </a:lnTo>
                <a:lnTo>
                  <a:pt x="7491349" y="3543300"/>
                </a:lnTo>
                <a:lnTo>
                  <a:pt x="7509688" y="3505200"/>
                </a:lnTo>
                <a:lnTo>
                  <a:pt x="7527442" y="3467100"/>
                </a:lnTo>
                <a:lnTo>
                  <a:pt x="7544613" y="3441700"/>
                </a:lnTo>
                <a:lnTo>
                  <a:pt x="7561186" y="3403600"/>
                </a:lnTo>
                <a:lnTo>
                  <a:pt x="7577163" y="3365500"/>
                </a:lnTo>
                <a:lnTo>
                  <a:pt x="7592542" y="3340100"/>
                </a:lnTo>
                <a:lnTo>
                  <a:pt x="7607338" y="3302000"/>
                </a:lnTo>
                <a:lnTo>
                  <a:pt x="7621511" y="3263900"/>
                </a:lnTo>
                <a:lnTo>
                  <a:pt x="7635087" y="3225800"/>
                </a:lnTo>
                <a:lnTo>
                  <a:pt x="7648067" y="3200400"/>
                </a:lnTo>
                <a:lnTo>
                  <a:pt x="7660437" y="3162300"/>
                </a:lnTo>
                <a:lnTo>
                  <a:pt x="7672184" y="3124200"/>
                </a:lnTo>
                <a:lnTo>
                  <a:pt x="7683322" y="3086100"/>
                </a:lnTo>
                <a:lnTo>
                  <a:pt x="7693863" y="3060700"/>
                </a:lnTo>
                <a:lnTo>
                  <a:pt x="7703782" y="3022600"/>
                </a:lnTo>
                <a:lnTo>
                  <a:pt x="7713078" y="2984500"/>
                </a:lnTo>
                <a:lnTo>
                  <a:pt x="7721765" y="2946400"/>
                </a:lnTo>
                <a:lnTo>
                  <a:pt x="7729817" y="2921000"/>
                </a:lnTo>
                <a:lnTo>
                  <a:pt x="7737272" y="2882900"/>
                </a:lnTo>
                <a:lnTo>
                  <a:pt x="7744092" y="2844800"/>
                </a:lnTo>
                <a:lnTo>
                  <a:pt x="7750289" y="2806700"/>
                </a:lnTo>
                <a:lnTo>
                  <a:pt x="7755864" y="2781300"/>
                </a:lnTo>
                <a:lnTo>
                  <a:pt x="7760817" y="2743200"/>
                </a:lnTo>
                <a:lnTo>
                  <a:pt x="7765148" y="2705100"/>
                </a:lnTo>
                <a:lnTo>
                  <a:pt x="7768857" y="2679700"/>
                </a:lnTo>
                <a:lnTo>
                  <a:pt x="7771930" y="2641600"/>
                </a:lnTo>
                <a:lnTo>
                  <a:pt x="7774381" y="2603500"/>
                </a:lnTo>
                <a:lnTo>
                  <a:pt x="7777391" y="2540000"/>
                </a:lnTo>
                <a:lnTo>
                  <a:pt x="7777962" y="250190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15896" y="7657190"/>
            <a:ext cx="3098646" cy="262980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5022" y="2637132"/>
            <a:ext cx="3776082" cy="353036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838189" y="7658613"/>
            <a:ext cx="2449810" cy="262838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5838183" y="7658620"/>
            <a:ext cx="2449830" cy="2628900"/>
          </a:xfrm>
          <a:custGeom>
            <a:avLst/>
            <a:gdLst/>
            <a:ahLst/>
            <a:cxnLst/>
            <a:rect l="l" t="t" r="r" b="b"/>
            <a:pathLst>
              <a:path w="2449830" h="2628900">
                <a:moveTo>
                  <a:pt x="2449804" y="261327"/>
                </a:moveTo>
                <a:lnTo>
                  <a:pt x="322554" y="0"/>
                </a:lnTo>
                <a:lnTo>
                  <a:pt x="0" y="2628379"/>
                </a:lnTo>
                <a:lnTo>
                  <a:pt x="2449804" y="2628379"/>
                </a:lnTo>
                <a:lnTo>
                  <a:pt x="2449804" y="261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65911" y="8483861"/>
            <a:ext cx="1663878" cy="174578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3665835" y="8483866"/>
            <a:ext cx="1664335" cy="1746250"/>
          </a:xfrm>
          <a:custGeom>
            <a:avLst/>
            <a:gdLst/>
            <a:ahLst/>
            <a:cxnLst/>
            <a:rect l="l" t="t" r="r" b="b"/>
            <a:pathLst>
              <a:path w="1664334" h="1746250">
                <a:moveTo>
                  <a:pt x="1663941" y="345567"/>
                </a:moveTo>
                <a:lnTo>
                  <a:pt x="375031" y="0"/>
                </a:lnTo>
                <a:lnTo>
                  <a:pt x="0" y="1400213"/>
                </a:lnTo>
                <a:lnTo>
                  <a:pt x="1289037" y="1745780"/>
                </a:lnTo>
                <a:lnTo>
                  <a:pt x="1663941" y="345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285860" cy="2614459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0" y="12"/>
            <a:ext cx="2286000" cy="2614930"/>
          </a:xfrm>
          <a:custGeom>
            <a:avLst/>
            <a:gdLst/>
            <a:ahLst/>
            <a:cxnLst/>
            <a:rect l="l" t="t" r="r" b="b"/>
            <a:pathLst>
              <a:path w="2286000" h="2614930">
                <a:moveTo>
                  <a:pt x="2285847" y="237769"/>
                </a:moveTo>
                <a:lnTo>
                  <a:pt x="1398955" y="0"/>
                </a:lnTo>
                <a:lnTo>
                  <a:pt x="0" y="0"/>
                </a:lnTo>
                <a:lnTo>
                  <a:pt x="0" y="2172258"/>
                </a:lnTo>
                <a:lnTo>
                  <a:pt x="1649387" y="2614447"/>
                </a:lnTo>
                <a:lnTo>
                  <a:pt x="2285847" y="2377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44359" y="0"/>
            <a:ext cx="2164623" cy="2078558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2344356" y="12"/>
            <a:ext cx="14651355" cy="6619875"/>
          </a:xfrm>
          <a:custGeom>
            <a:avLst/>
            <a:gdLst/>
            <a:ahLst/>
            <a:cxnLst/>
            <a:rect l="l" t="t" r="r" b="b"/>
            <a:pathLst>
              <a:path w="14651355" h="6619875">
                <a:moveTo>
                  <a:pt x="2164613" y="501611"/>
                </a:moveTo>
                <a:lnTo>
                  <a:pt x="1038580" y="0"/>
                </a:lnTo>
                <a:lnTo>
                  <a:pt x="634949" y="0"/>
                </a:lnTo>
                <a:lnTo>
                  <a:pt x="0" y="1426883"/>
                </a:lnTo>
                <a:lnTo>
                  <a:pt x="1462900" y="2078545"/>
                </a:lnTo>
                <a:lnTo>
                  <a:pt x="2164613" y="501611"/>
                </a:lnTo>
                <a:close/>
              </a:path>
              <a:path w="14651355" h="6619875">
                <a:moveTo>
                  <a:pt x="14650784" y="4531068"/>
                </a:moveTo>
                <a:lnTo>
                  <a:pt x="14648371" y="4491367"/>
                </a:lnTo>
                <a:lnTo>
                  <a:pt x="14641106" y="4452264"/>
                </a:lnTo>
                <a:lnTo>
                  <a:pt x="14629092" y="4414367"/>
                </a:lnTo>
                <a:lnTo>
                  <a:pt x="14612544" y="4378198"/>
                </a:lnTo>
                <a:lnTo>
                  <a:pt x="14591691" y="4344340"/>
                </a:lnTo>
                <a:lnTo>
                  <a:pt x="14566862" y="4313301"/>
                </a:lnTo>
                <a:lnTo>
                  <a:pt x="14538401" y="4285526"/>
                </a:lnTo>
                <a:lnTo>
                  <a:pt x="14506766" y="4261447"/>
                </a:lnTo>
                <a:lnTo>
                  <a:pt x="14472438" y="4241419"/>
                </a:lnTo>
                <a:lnTo>
                  <a:pt x="14435912" y="4225760"/>
                </a:lnTo>
                <a:lnTo>
                  <a:pt x="14397711" y="4214673"/>
                </a:lnTo>
                <a:lnTo>
                  <a:pt x="14358544" y="4208361"/>
                </a:lnTo>
                <a:lnTo>
                  <a:pt x="14326680" y="4206798"/>
                </a:lnTo>
                <a:lnTo>
                  <a:pt x="7969034" y="4206798"/>
                </a:lnTo>
                <a:lnTo>
                  <a:pt x="7929359" y="4209250"/>
                </a:lnTo>
                <a:lnTo>
                  <a:pt x="7890281" y="4216514"/>
                </a:lnTo>
                <a:lnTo>
                  <a:pt x="7852384" y="4228528"/>
                </a:lnTo>
                <a:lnTo>
                  <a:pt x="7816253" y="4245076"/>
                </a:lnTo>
                <a:lnTo>
                  <a:pt x="7782407" y="4265955"/>
                </a:lnTo>
                <a:lnTo>
                  <a:pt x="7751381" y="4290796"/>
                </a:lnTo>
                <a:lnTo>
                  <a:pt x="7723632" y="4319257"/>
                </a:lnTo>
                <a:lnTo>
                  <a:pt x="7699565" y="4350905"/>
                </a:lnTo>
                <a:lnTo>
                  <a:pt x="7679550" y="4385272"/>
                </a:lnTo>
                <a:lnTo>
                  <a:pt x="7663891" y="4421822"/>
                </a:lnTo>
                <a:lnTo>
                  <a:pt x="7652817" y="4460011"/>
                </a:lnTo>
                <a:lnTo>
                  <a:pt x="7646505" y="4499267"/>
                </a:lnTo>
                <a:lnTo>
                  <a:pt x="7644943" y="4531068"/>
                </a:lnTo>
                <a:lnTo>
                  <a:pt x="7644943" y="6295377"/>
                </a:lnTo>
                <a:lnTo>
                  <a:pt x="7647381" y="6335077"/>
                </a:lnTo>
                <a:lnTo>
                  <a:pt x="7654658" y="6374181"/>
                </a:lnTo>
                <a:lnTo>
                  <a:pt x="7666660" y="6412077"/>
                </a:lnTo>
                <a:lnTo>
                  <a:pt x="7683220" y="6448234"/>
                </a:lnTo>
                <a:lnTo>
                  <a:pt x="7704061" y="6482093"/>
                </a:lnTo>
                <a:lnTo>
                  <a:pt x="7728902" y="6513144"/>
                </a:lnTo>
                <a:lnTo>
                  <a:pt x="7757338" y="6540919"/>
                </a:lnTo>
                <a:lnTo>
                  <a:pt x="7788973" y="6564985"/>
                </a:lnTo>
                <a:lnTo>
                  <a:pt x="7823314" y="6585026"/>
                </a:lnTo>
                <a:lnTo>
                  <a:pt x="7859839" y="6600685"/>
                </a:lnTo>
                <a:lnTo>
                  <a:pt x="7898016" y="6611772"/>
                </a:lnTo>
                <a:lnTo>
                  <a:pt x="7937271" y="6618071"/>
                </a:lnTo>
                <a:lnTo>
                  <a:pt x="7969034" y="6619634"/>
                </a:lnTo>
                <a:lnTo>
                  <a:pt x="14326680" y="6619634"/>
                </a:lnTo>
                <a:lnTo>
                  <a:pt x="14366431" y="6617195"/>
                </a:lnTo>
                <a:lnTo>
                  <a:pt x="14405445" y="6609931"/>
                </a:lnTo>
                <a:lnTo>
                  <a:pt x="14443367" y="6597917"/>
                </a:lnTo>
                <a:lnTo>
                  <a:pt x="14479461" y="6581356"/>
                </a:lnTo>
                <a:lnTo>
                  <a:pt x="14513357" y="6560490"/>
                </a:lnTo>
                <a:lnTo>
                  <a:pt x="14544383" y="6535636"/>
                </a:lnTo>
                <a:lnTo>
                  <a:pt x="14572120" y="6507188"/>
                </a:lnTo>
                <a:lnTo>
                  <a:pt x="14596174" y="6475527"/>
                </a:lnTo>
                <a:lnTo>
                  <a:pt x="14616189" y="6441173"/>
                </a:lnTo>
                <a:lnTo>
                  <a:pt x="14631848" y="6404623"/>
                </a:lnTo>
                <a:lnTo>
                  <a:pt x="14642935" y="6366434"/>
                </a:lnTo>
                <a:lnTo>
                  <a:pt x="14649260" y="6327165"/>
                </a:lnTo>
                <a:lnTo>
                  <a:pt x="14650784" y="6295377"/>
                </a:lnTo>
                <a:lnTo>
                  <a:pt x="14650784" y="4531068"/>
                </a:lnTo>
                <a:close/>
              </a:path>
              <a:path w="14651355" h="6619875">
                <a:moveTo>
                  <a:pt x="14650784" y="1288491"/>
                </a:moveTo>
                <a:lnTo>
                  <a:pt x="14648371" y="1248803"/>
                </a:lnTo>
                <a:lnTo>
                  <a:pt x="14641106" y="1209713"/>
                </a:lnTo>
                <a:lnTo>
                  <a:pt x="14629092" y="1171803"/>
                </a:lnTo>
                <a:lnTo>
                  <a:pt x="14612544" y="1135634"/>
                </a:lnTo>
                <a:lnTo>
                  <a:pt x="14591691" y="1101788"/>
                </a:lnTo>
                <a:lnTo>
                  <a:pt x="14566862" y="1070749"/>
                </a:lnTo>
                <a:lnTo>
                  <a:pt x="14538401" y="1042974"/>
                </a:lnTo>
                <a:lnTo>
                  <a:pt x="14506766" y="1018882"/>
                </a:lnTo>
                <a:lnTo>
                  <a:pt x="14472438" y="998867"/>
                </a:lnTo>
                <a:lnTo>
                  <a:pt x="14435912" y="983208"/>
                </a:lnTo>
                <a:lnTo>
                  <a:pt x="14397711" y="972121"/>
                </a:lnTo>
                <a:lnTo>
                  <a:pt x="14358544" y="965796"/>
                </a:lnTo>
                <a:lnTo>
                  <a:pt x="14326680" y="964234"/>
                </a:lnTo>
                <a:lnTo>
                  <a:pt x="7949971" y="964234"/>
                </a:lnTo>
                <a:lnTo>
                  <a:pt x="7910284" y="966685"/>
                </a:lnTo>
                <a:lnTo>
                  <a:pt x="7871219" y="973963"/>
                </a:lnTo>
                <a:lnTo>
                  <a:pt x="7833322" y="985977"/>
                </a:lnTo>
                <a:lnTo>
                  <a:pt x="7797190" y="1002525"/>
                </a:lnTo>
                <a:lnTo>
                  <a:pt x="7763345" y="1023391"/>
                </a:lnTo>
                <a:lnTo>
                  <a:pt x="7732319" y="1048245"/>
                </a:lnTo>
                <a:lnTo>
                  <a:pt x="7704569" y="1076706"/>
                </a:lnTo>
                <a:lnTo>
                  <a:pt x="7680503" y="1108354"/>
                </a:lnTo>
                <a:lnTo>
                  <a:pt x="7660487" y="1142707"/>
                </a:lnTo>
                <a:lnTo>
                  <a:pt x="7644828" y="1179258"/>
                </a:lnTo>
                <a:lnTo>
                  <a:pt x="7633754" y="1217447"/>
                </a:lnTo>
                <a:lnTo>
                  <a:pt x="7627442" y="1256728"/>
                </a:lnTo>
                <a:lnTo>
                  <a:pt x="7625880" y="1288491"/>
                </a:lnTo>
                <a:lnTo>
                  <a:pt x="7625880" y="3071901"/>
                </a:lnTo>
                <a:lnTo>
                  <a:pt x="7628318" y="3111601"/>
                </a:lnTo>
                <a:lnTo>
                  <a:pt x="7635595" y="3150692"/>
                </a:lnTo>
                <a:lnTo>
                  <a:pt x="7647597" y="3188601"/>
                </a:lnTo>
                <a:lnTo>
                  <a:pt x="7664145" y="3224746"/>
                </a:lnTo>
                <a:lnTo>
                  <a:pt x="7684998" y="3258616"/>
                </a:lnTo>
                <a:lnTo>
                  <a:pt x="7709827" y="3289668"/>
                </a:lnTo>
                <a:lnTo>
                  <a:pt x="7738275" y="3317430"/>
                </a:lnTo>
                <a:lnTo>
                  <a:pt x="7769911" y="3341509"/>
                </a:lnTo>
                <a:lnTo>
                  <a:pt x="7804251" y="3361537"/>
                </a:lnTo>
                <a:lnTo>
                  <a:pt x="7840777" y="3377209"/>
                </a:lnTo>
                <a:lnTo>
                  <a:pt x="7878953" y="3388283"/>
                </a:lnTo>
                <a:lnTo>
                  <a:pt x="7918196" y="3394595"/>
                </a:lnTo>
                <a:lnTo>
                  <a:pt x="7949971" y="3396157"/>
                </a:lnTo>
                <a:lnTo>
                  <a:pt x="14326680" y="3396157"/>
                </a:lnTo>
                <a:lnTo>
                  <a:pt x="14366431" y="3393719"/>
                </a:lnTo>
                <a:lnTo>
                  <a:pt x="14405445" y="3386442"/>
                </a:lnTo>
                <a:lnTo>
                  <a:pt x="14443367" y="3374428"/>
                </a:lnTo>
                <a:lnTo>
                  <a:pt x="14479461" y="3357867"/>
                </a:lnTo>
                <a:lnTo>
                  <a:pt x="14513357" y="3337014"/>
                </a:lnTo>
                <a:lnTo>
                  <a:pt x="14544383" y="3312160"/>
                </a:lnTo>
                <a:lnTo>
                  <a:pt x="14572120" y="3283699"/>
                </a:lnTo>
                <a:lnTo>
                  <a:pt x="14596174" y="3252051"/>
                </a:lnTo>
                <a:lnTo>
                  <a:pt x="14616189" y="3217684"/>
                </a:lnTo>
                <a:lnTo>
                  <a:pt x="14631848" y="3181146"/>
                </a:lnTo>
                <a:lnTo>
                  <a:pt x="14642935" y="3142958"/>
                </a:lnTo>
                <a:lnTo>
                  <a:pt x="14649260" y="3103689"/>
                </a:lnTo>
                <a:lnTo>
                  <a:pt x="14650784" y="3071901"/>
                </a:lnTo>
                <a:lnTo>
                  <a:pt x="14650784" y="12884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05346" y="9619014"/>
            <a:ext cx="5824220" cy="0"/>
          </a:xfrm>
          <a:custGeom>
            <a:avLst/>
            <a:gdLst/>
            <a:ahLst/>
            <a:cxnLst/>
            <a:rect l="l" t="t" r="r" b="b"/>
            <a:pathLst>
              <a:path w="5824220">
                <a:moveTo>
                  <a:pt x="0" y="0"/>
                </a:moveTo>
                <a:lnTo>
                  <a:pt x="5823915" y="0"/>
                </a:lnTo>
              </a:path>
            </a:pathLst>
          </a:custGeom>
          <a:ln w="19073">
            <a:solidFill>
              <a:srgbClr val="487E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97329" y="802131"/>
            <a:ext cx="2754680" cy="2756166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97329" y="4063758"/>
            <a:ext cx="2754680" cy="27561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208354" y="1883309"/>
            <a:ext cx="18704708" cy="195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1645" y="3654507"/>
            <a:ext cx="17284708" cy="3257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487E1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s://quizizz.com/embed/quiz/640f7c74861f35001d633fd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jpe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hyperlink" Target="https://docs.google.com/presentation/d/e/2PACX-1vQ5i6ot5BoP0gqLPxuVITY3qFx7TdeKF56nk5RiCC0ezYMLh9Q5yDbeYedH84C68Kdbl9Jn3HMYPU4s/pub?start=false&amp;loop=false&amp;delayms=3000" TargetMode="External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71.jpeg"/><Relationship Id="rId3" Type="http://schemas.openxmlformats.org/officeDocument/2006/relationships/image" Target="../media/image65.png"/><Relationship Id="rId7" Type="http://schemas.openxmlformats.org/officeDocument/2006/relationships/image" Target="../media/image29.png"/><Relationship Id="rId12" Type="http://schemas.openxmlformats.org/officeDocument/2006/relationships/image" Target="../media/image7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69.jpeg"/><Relationship Id="rId5" Type="http://schemas.openxmlformats.org/officeDocument/2006/relationships/image" Target="../media/image67.png"/><Relationship Id="rId10" Type="http://schemas.openxmlformats.org/officeDocument/2006/relationships/image" Target="../media/image68.jpeg"/><Relationship Id="rId4" Type="http://schemas.openxmlformats.org/officeDocument/2006/relationships/image" Target="../media/image6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e/2PACX-1vTF6Krwpk-gNpcvm10gzijdWMHVZ4FKZTmLtYsLjFciWVqDAMJLUlQH-XrOE91jWQ6tEH6nHGKNbnds/pub?start=false&amp;loop=false&amp;delayms=3000" TargetMode="Externa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swergarden.ch/3083197" TargetMode="Externa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6.png"/><Relationship Id="rId7" Type="http://schemas.openxmlformats.org/officeDocument/2006/relationships/hyperlink" Target="https://answergarden.ch/3083197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quizizz.com/embed/quiz/640f7c74861f35001d633fd3" TargetMode="External"/><Relationship Id="rId3" Type="http://schemas.openxmlformats.org/officeDocument/2006/relationships/image" Target="../media/image85.png"/><Relationship Id="rId7" Type="http://schemas.openxmlformats.org/officeDocument/2006/relationships/hyperlink" Target="https://quizizz.com/?lng=ru" TargetMode="External"/><Relationship Id="rId12" Type="http://schemas.openxmlformats.org/officeDocument/2006/relationships/hyperlink" Target="https://mykaleidoscope.ru/x/mesta-i-dostoprimechatelnosti/3798-hramy-nizhnego-novgoroda-65-foto.html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hyperlink" Target="https://artmuseumnn.ru/o-muzee-1/museinoe-sobranie-156/russkoe-iskusstvo-119/kartina-k-e-makovskogo-vozzvanie-minina/" TargetMode="External"/><Relationship Id="rId5" Type="http://schemas.openxmlformats.org/officeDocument/2006/relationships/image" Target="../media/image87.png"/><Relationship Id="rId10" Type="http://schemas.openxmlformats.org/officeDocument/2006/relationships/hyperlink" Target="https://answergarden.ch/" TargetMode="External"/><Relationship Id="rId4" Type="http://schemas.openxmlformats.org/officeDocument/2006/relationships/image" Target="../media/image86.png"/><Relationship Id="rId9" Type="http://schemas.openxmlformats.org/officeDocument/2006/relationships/hyperlink" Target="https://www.google.ru/intl/ru/slides/abou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6DBA2D">
              <a:alpha val="92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68200" y="7353300"/>
            <a:ext cx="4446804" cy="981279"/>
          </a:xfrm>
          <a:custGeom>
            <a:avLst/>
            <a:gdLst/>
            <a:ahLst/>
            <a:cxnLst/>
            <a:rect l="l" t="t" r="r" b="b"/>
            <a:pathLst>
              <a:path w="5948045" h="1402079">
                <a:moveTo>
                  <a:pt x="5299621" y="0"/>
                </a:moveTo>
                <a:lnTo>
                  <a:pt x="648157" y="0"/>
                </a:lnTo>
                <a:lnTo>
                  <a:pt x="632248" y="195"/>
                </a:lnTo>
                <a:lnTo>
                  <a:pt x="584631" y="3111"/>
                </a:lnTo>
                <a:lnTo>
                  <a:pt x="537356" y="9544"/>
                </a:lnTo>
                <a:lnTo>
                  <a:pt x="490670" y="19429"/>
                </a:lnTo>
                <a:lnTo>
                  <a:pt x="444840" y="32725"/>
                </a:lnTo>
                <a:lnTo>
                  <a:pt x="400126" y="49364"/>
                </a:lnTo>
                <a:lnTo>
                  <a:pt x="356743" y="69238"/>
                </a:lnTo>
                <a:lnTo>
                  <a:pt x="314940" y="92259"/>
                </a:lnTo>
                <a:lnTo>
                  <a:pt x="274938" y="118291"/>
                </a:lnTo>
                <a:lnTo>
                  <a:pt x="236969" y="147205"/>
                </a:lnTo>
                <a:lnTo>
                  <a:pt x="201229" y="178820"/>
                </a:lnTo>
                <a:lnTo>
                  <a:pt x="167903" y="212990"/>
                </a:lnTo>
                <a:lnTo>
                  <a:pt x="137182" y="249521"/>
                </a:lnTo>
                <a:lnTo>
                  <a:pt x="109232" y="288213"/>
                </a:lnTo>
                <a:lnTo>
                  <a:pt x="84204" y="328849"/>
                </a:lnTo>
                <a:lnTo>
                  <a:pt x="62230" y="371230"/>
                </a:lnTo>
                <a:lnTo>
                  <a:pt x="43434" y="415112"/>
                </a:lnTo>
                <a:lnTo>
                  <a:pt x="27914" y="460248"/>
                </a:lnTo>
                <a:lnTo>
                  <a:pt x="15754" y="506409"/>
                </a:lnTo>
                <a:lnTo>
                  <a:pt x="7019" y="553345"/>
                </a:lnTo>
                <a:lnTo>
                  <a:pt x="1757" y="600797"/>
                </a:lnTo>
                <a:lnTo>
                  <a:pt x="0" y="648500"/>
                </a:lnTo>
                <a:lnTo>
                  <a:pt x="0" y="753402"/>
                </a:lnTo>
                <a:lnTo>
                  <a:pt x="1757" y="801106"/>
                </a:lnTo>
                <a:lnTo>
                  <a:pt x="7019" y="848561"/>
                </a:lnTo>
                <a:lnTo>
                  <a:pt x="15754" y="895494"/>
                </a:lnTo>
                <a:lnTo>
                  <a:pt x="27914" y="941654"/>
                </a:lnTo>
                <a:lnTo>
                  <a:pt x="43434" y="986790"/>
                </a:lnTo>
                <a:lnTo>
                  <a:pt x="62230" y="1030676"/>
                </a:lnTo>
                <a:lnTo>
                  <a:pt x="84204" y="1073053"/>
                </a:lnTo>
                <a:lnTo>
                  <a:pt x="109232" y="1113701"/>
                </a:lnTo>
                <a:lnTo>
                  <a:pt x="137182" y="1152386"/>
                </a:lnTo>
                <a:lnTo>
                  <a:pt x="167903" y="1188913"/>
                </a:lnTo>
                <a:lnTo>
                  <a:pt x="201229" y="1223083"/>
                </a:lnTo>
                <a:lnTo>
                  <a:pt x="236969" y="1254709"/>
                </a:lnTo>
                <a:lnTo>
                  <a:pt x="274938" y="1283612"/>
                </a:lnTo>
                <a:lnTo>
                  <a:pt x="314940" y="1309647"/>
                </a:lnTo>
                <a:lnTo>
                  <a:pt x="356743" y="1332665"/>
                </a:lnTo>
                <a:lnTo>
                  <a:pt x="400126" y="1352550"/>
                </a:lnTo>
                <a:lnTo>
                  <a:pt x="444840" y="1369175"/>
                </a:lnTo>
                <a:lnTo>
                  <a:pt x="490670" y="1382472"/>
                </a:lnTo>
                <a:lnTo>
                  <a:pt x="537356" y="1392363"/>
                </a:lnTo>
                <a:lnTo>
                  <a:pt x="584631" y="1398790"/>
                </a:lnTo>
                <a:lnTo>
                  <a:pt x="632248" y="1401719"/>
                </a:lnTo>
                <a:lnTo>
                  <a:pt x="648157" y="1401914"/>
                </a:lnTo>
                <a:lnTo>
                  <a:pt x="5299621" y="1401914"/>
                </a:lnTo>
                <a:lnTo>
                  <a:pt x="5347302" y="1400157"/>
                </a:lnTo>
                <a:lnTo>
                  <a:pt x="5394726" y="1394893"/>
                </a:lnTo>
                <a:lnTo>
                  <a:pt x="5441639" y="1386148"/>
                </a:lnTo>
                <a:lnTo>
                  <a:pt x="5487771" y="1373987"/>
                </a:lnTo>
                <a:lnTo>
                  <a:pt x="5532891" y="1358455"/>
                </a:lnTo>
                <a:lnTo>
                  <a:pt x="5576744" y="1339646"/>
                </a:lnTo>
                <a:lnTo>
                  <a:pt x="5619097" y="1317659"/>
                </a:lnTo>
                <a:lnTo>
                  <a:pt x="5659716" y="1292618"/>
                </a:lnTo>
                <a:lnTo>
                  <a:pt x="5698386" y="1264658"/>
                </a:lnTo>
                <a:lnTo>
                  <a:pt x="5734897" y="1233916"/>
                </a:lnTo>
                <a:lnTo>
                  <a:pt x="5769052" y="1200569"/>
                </a:lnTo>
                <a:lnTo>
                  <a:pt x="5800648" y="1164818"/>
                </a:lnTo>
                <a:lnTo>
                  <a:pt x="5829541" y="1126826"/>
                </a:lnTo>
                <a:lnTo>
                  <a:pt x="5855563" y="1086802"/>
                </a:lnTo>
                <a:lnTo>
                  <a:pt x="5878572" y="1044976"/>
                </a:lnTo>
                <a:lnTo>
                  <a:pt x="5898438" y="1001572"/>
                </a:lnTo>
                <a:lnTo>
                  <a:pt x="5915060" y="956829"/>
                </a:lnTo>
                <a:lnTo>
                  <a:pt x="5928353" y="910977"/>
                </a:lnTo>
                <a:lnTo>
                  <a:pt x="5938231" y="864269"/>
                </a:lnTo>
                <a:lnTo>
                  <a:pt x="5944654" y="816965"/>
                </a:lnTo>
                <a:lnTo>
                  <a:pt x="5947583" y="769325"/>
                </a:lnTo>
                <a:lnTo>
                  <a:pt x="5947778" y="753402"/>
                </a:lnTo>
                <a:lnTo>
                  <a:pt x="5947778" y="648500"/>
                </a:lnTo>
                <a:lnTo>
                  <a:pt x="5946021" y="600797"/>
                </a:lnTo>
                <a:lnTo>
                  <a:pt x="5940758" y="553345"/>
                </a:lnTo>
                <a:lnTo>
                  <a:pt x="5932026" y="506409"/>
                </a:lnTo>
                <a:lnTo>
                  <a:pt x="5919863" y="460248"/>
                </a:lnTo>
                <a:lnTo>
                  <a:pt x="5904349" y="415112"/>
                </a:lnTo>
                <a:lnTo>
                  <a:pt x="5885548" y="371230"/>
                </a:lnTo>
                <a:lnTo>
                  <a:pt x="5863573" y="328849"/>
                </a:lnTo>
                <a:lnTo>
                  <a:pt x="5838545" y="288213"/>
                </a:lnTo>
                <a:lnTo>
                  <a:pt x="5810595" y="249521"/>
                </a:lnTo>
                <a:lnTo>
                  <a:pt x="5779874" y="212990"/>
                </a:lnTo>
                <a:lnTo>
                  <a:pt x="5746549" y="178820"/>
                </a:lnTo>
                <a:lnTo>
                  <a:pt x="5710809" y="147205"/>
                </a:lnTo>
                <a:lnTo>
                  <a:pt x="5672840" y="118291"/>
                </a:lnTo>
                <a:lnTo>
                  <a:pt x="5632837" y="92259"/>
                </a:lnTo>
                <a:lnTo>
                  <a:pt x="5591034" y="69238"/>
                </a:lnTo>
                <a:lnTo>
                  <a:pt x="5547664" y="49364"/>
                </a:lnTo>
                <a:lnTo>
                  <a:pt x="5502945" y="32725"/>
                </a:lnTo>
                <a:lnTo>
                  <a:pt x="5457109" y="19429"/>
                </a:lnTo>
                <a:lnTo>
                  <a:pt x="5410427" y="9544"/>
                </a:lnTo>
                <a:lnTo>
                  <a:pt x="5363159" y="3111"/>
                </a:lnTo>
                <a:lnTo>
                  <a:pt x="5315535" y="195"/>
                </a:lnTo>
                <a:lnTo>
                  <a:pt x="5299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30200" y="11049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4" h="699135">
                <a:moveTo>
                  <a:pt x="734288" y="266877"/>
                </a:moveTo>
                <a:lnTo>
                  <a:pt x="448830" y="273748"/>
                </a:lnTo>
                <a:lnTo>
                  <a:pt x="367144" y="0"/>
                </a:lnTo>
                <a:lnTo>
                  <a:pt x="285445" y="273786"/>
                </a:lnTo>
                <a:lnTo>
                  <a:pt x="0" y="266966"/>
                </a:lnTo>
                <a:lnTo>
                  <a:pt x="234988" y="429234"/>
                </a:lnTo>
                <a:lnTo>
                  <a:pt x="140284" y="698766"/>
                </a:lnTo>
                <a:lnTo>
                  <a:pt x="367157" y="525297"/>
                </a:lnTo>
                <a:lnTo>
                  <a:pt x="594080" y="698703"/>
                </a:lnTo>
                <a:lnTo>
                  <a:pt x="499325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97572" y="11049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301" y="266877"/>
                </a:moveTo>
                <a:lnTo>
                  <a:pt x="448843" y="273748"/>
                </a:lnTo>
                <a:lnTo>
                  <a:pt x="367157" y="0"/>
                </a:lnTo>
                <a:lnTo>
                  <a:pt x="285457" y="273786"/>
                </a:lnTo>
                <a:lnTo>
                  <a:pt x="0" y="266966"/>
                </a:lnTo>
                <a:lnTo>
                  <a:pt x="235000" y="429234"/>
                </a:lnTo>
                <a:lnTo>
                  <a:pt x="140296" y="698766"/>
                </a:lnTo>
                <a:lnTo>
                  <a:pt x="367182" y="525297"/>
                </a:lnTo>
                <a:lnTo>
                  <a:pt x="594093" y="698703"/>
                </a:lnTo>
                <a:lnTo>
                  <a:pt x="499338" y="429209"/>
                </a:lnTo>
                <a:lnTo>
                  <a:pt x="734301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36369" y="11049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288" y="266877"/>
                </a:moveTo>
                <a:lnTo>
                  <a:pt x="448830" y="273748"/>
                </a:lnTo>
                <a:lnTo>
                  <a:pt x="367157" y="0"/>
                </a:lnTo>
                <a:lnTo>
                  <a:pt x="285457" y="273786"/>
                </a:lnTo>
                <a:lnTo>
                  <a:pt x="0" y="266966"/>
                </a:lnTo>
                <a:lnTo>
                  <a:pt x="234988" y="429234"/>
                </a:lnTo>
                <a:lnTo>
                  <a:pt x="140284" y="698766"/>
                </a:lnTo>
                <a:lnTo>
                  <a:pt x="367169" y="525297"/>
                </a:lnTo>
                <a:lnTo>
                  <a:pt x="594080" y="698703"/>
                </a:lnTo>
                <a:lnTo>
                  <a:pt x="499325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03754" y="11049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288" y="266877"/>
                </a:moveTo>
                <a:lnTo>
                  <a:pt x="448843" y="273748"/>
                </a:lnTo>
                <a:lnTo>
                  <a:pt x="367157" y="0"/>
                </a:lnTo>
                <a:lnTo>
                  <a:pt x="285445" y="273786"/>
                </a:lnTo>
                <a:lnTo>
                  <a:pt x="0" y="266966"/>
                </a:lnTo>
                <a:lnTo>
                  <a:pt x="234988" y="429234"/>
                </a:lnTo>
                <a:lnTo>
                  <a:pt x="140284" y="698766"/>
                </a:lnTo>
                <a:lnTo>
                  <a:pt x="367169" y="525297"/>
                </a:lnTo>
                <a:lnTo>
                  <a:pt x="594080" y="698703"/>
                </a:lnTo>
                <a:lnTo>
                  <a:pt x="499325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461601" y="11049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288" y="266877"/>
                </a:moveTo>
                <a:lnTo>
                  <a:pt x="448843" y="273748"/>
                </a:lnTo>
                <a:lnTo>
                  <a:pt x="367144" y="0"/>
                </a:lnTo>
                <a:lnTo>
                  <a:pt x="285445" y="273786"/>
                </a:lnTo>
                <a:lnTo>
                  <a:pt x="0" y="266966"/>
                </a:lnTo>
                <a:lnTo>
                  <a:pt x="235000" y="429234"/>
                </a:lnTo>
                <a:lnTo>
                  <a:pt x="140284" y="698766"/>
                </a:lnTo>
                <a:lnTo>
                  <a:pt x="367169" y="525297"/>
                </a:lnTo>
                <a:lnTo>
                  <a:pt x="594093" y="698703"/>
                </a:lnTo>
                <a:lnTo>
                  <a:pt x="499338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97822" y="2660959"/>
            <a:ext cx="104897" cy="10490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-416708" y="2247900"/>
            <a:ext cx="18247508" cy="49981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9775">
              <a:lnSpc>
                <a:spcPct val="100000"/>
              </a:lnSpc>
              <a:spcBef>
                <a:spcPts val="95"/>
              </a:spcBef>
              <a:tabLst>
                <a:tab pos="14801215" algn="l"/>
                <a:tab pos="18691225" algn="l"/>
              </a:tabLst>
            </a:pPr>
            <a:r>
              <a:rPr lang="ru-RU" sz="5400" dirty="0" smtClean="0"/>
              <a:t>«Одна из самых больших ценностей жизни – поездки по своей стране и по чужим странам. При этом остерегайтесь делить поездки на интересные и неинтересные, а места, которые посетили, на значительные и незначительные.»</a:t>
            </a:r>
            <a:endParaRPr sz="5400" spc="-355" dirty="0"/>
          </a:p>
        </p:txBody>
      </p:sp>
      <p:sp>
        <p:nvSpPr>
          <p:cNvPr id="12" name="object 12"/>
          <p:cNvSpPr txBox="1"/>
          <p:nvPr/>
        </p:nvSpPr>
        <p:spPr>
          <a:xfrm>
            <a:off x="13106400" y="7581900"/>
            <a:ext cx="3411220" cy="525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95"/>
              </a:spcBef>
            </a:pPr>
            <a:r>
              <a:rPr lang="ru-RU" sz="3200" b="1" spc="-55" dirty="0" smtClean="0">
                <a:solidFill>
                  <a:srgbClr val="487E1C"/>
                </a:solidFill>
                <a:latin typeface="Arial"/>
                <a:cs typeface="Arial"/>
              </a:rPr>
              <a:t>Д.С.Лихачев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0"/>
            <a:ext cx="2268220" cy="2362835"/>
            <a:chOff x="0" y="0"/>
            <a:chExt cx="2268220" cy="23628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67610" cy="236243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12"/>
              <a:ext cx="2268220" cy="2362835"/>
            </a:xfrm>
            <a:custGeom>
              <a:avLst/>
              <a:gdLst/>
              <a:ahLst/>
              <a:cxnLst/>
              <a:rect l="l" t="t" r="r" b="b"/>
              <a:pathLst>
                <a:path w="2268220" h="2362835">
                  <a:moveTo>
                    <a:pt x="2267597" y="310413"/>
                  </a:moveTo>
                  <a:lnTo>
                    <a:pt x="1252855" y="0"/>
                  </a:lnTo>
                  <a:lnTo>
                    <a:pt x="309219" y="0"/>
                  </a:lnTo>
                  <a:lnTo>
                    <a:pt x="0" y="1011948"/>
                  </a:lnTo>
                  <a:lnTo>
                    <a:pt x="0" y="1860588"/>
                  </a:lnTo>
                  <a:lnTo>
                    <a:pt x="1640586" y="2362428"/>
                  </a:lnTo>
                  <a:lnTo>
                    <a:pt x="2267597" y="310413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944495" y="0"/>
            <a:ext cx="2165985" cy="1776095"/>
            <a:chOff x="2944495" y="0"/>
            <a:chExt cx="2165985" cy="177609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4507" y="0"/>
              <a:ext cx="2165489" cy="17760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44495" y="12"/>
              <a:ext cx="2165985" cy="1776095"/>
            </a:xfrm>
            <a:custGeom>
              <a:avLst/>
              <a:gdLst/>
              <a:ahLst/>
              <a:cxnLst/>
              <a:rect l="l" t="t" r="r" b="b"/>
              <a:pathLst>
                <a:path w="2165985" h="1776095">
                  <a:moveTo>
                    <a:pt x="2165489" y="1506588"/>
                  </a:moveTo>
                  <a:lnTo>
                    <a:pt x="1953869" y="0"/>
                  </a:lnTo>
                  <a:lnTo>
                    <a:pt x="4051" y="0"/>
                  </a:lnTo>
                  <a:lnTo>
                    <a:pt x="0" y="571"/>
                  </a:lnTo>
                  <a:lnTo>
                    <a:pt x="249402" y="1776031"/>
                  </a:lnTo>
                  <a:lnTo>
                    <a:pt x="2165489" y="1506588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2569" y="0"/>
            <a:ext cx="1456794" cy="151307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623" y="3608769"/>
            <a:ext cx="631636" cy="106079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2581039" y="8466873"/>
            <a:ext cx="2165985" cy="1820545"/>
            <a:chOff x="12581039" y="8466873"/>
            <a:chExt cx="2165985" cy="1820545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81039" y="8466878"/>
              <a:ext cx="2165438" cy="18201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581039" y="8466886"/>
              <a:ext cx="2165985" cy="1820545"/>
            </a:xfrm>
            <a:custGeom>
              <a:avLst/>
              <a:gdLst/>
              <a:ahLst/>
              <a:cxnLst/>
              <a:rect l="l" t="t" r="r" b="b"/>
              <a:pathLst>
                <a:path w="2165984" h="1820545">
                  <a:moveTo>
                    <a:pt x="2165426" y="1775472"/>
                  </a:moveTo>
                  <a:lnTo>
                    <a:pt x="1916125" y="0"/>
                  </a:lnTo>
                  <a:lnTo>
                    <a:pt x="0" y="269417"/>
                  </a:lnTo>
                  <a:lnTo>
                    <a:pt x="217805" y="1820113"/>
                  </a:lnTo>
                  <a:lnTo>
                    <a:pt x="1847913" y="1820113"/>
                  </a:lnTo>
                  <a:lnTo>
                    <a:pt x="2165426" y="1775472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00131" y="8653538"/>
            <a:ext cx="1456790" cy="1518989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5549244" y="6403060"/>
            <a:ext cx="2738755" cy="3884295"/>
            <a:chOff x="15549244" y="6403060"/>
            <a:chExt cx="2738755" cy="3884295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49256" y="7364261"/>
              <a:ext cx="2738742" cy="292273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549244" y="7364260"/>
              <a:ext cx="2738755" cy="2922905"/>
            </a:xfrm>
            <a:custGeom>
              <a:avLst/>
              <a:gdLst/>
              <a:ahLst/>
              <a:cxnLst/>
              <a:rect l="l" t="t" r="r" b="b"/>
              <a:pathLst>
                <a:path w="2738755" h="2922904">
                  <a:moveTo>
                    <a:pt x="2738742" y="599948"/>
                  </a:moveTo>
                  <a:lnTo>
                    <a:pt x="777494" y="0"/>
                  </a:lnTo>
                  <a:lnTo>
                    <a:pt x="0" y="2544508"/>
                  </a:lnTo>
                  <a:lnTo>
                    <a:pt x="1236472" y="2922740"/>
                  </a:lnTo>
                  <a:lnTo>
                    <a:pt x="2436025" y="2922740"/>
                  </a:lnTo>
                  <a:lnTo>
                    <a:pt x="2738742" y="1932038"/>
                  </a:lnTo>
                  <a:lnTo>
                    <a:pt x="2738742" y="599948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37175" y="6403060"/>
              <a:ext cx="631551" cy="10607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сюша\OneDrive\Desktop\1620926755_7-phonoteka_org-p-puteshestvie-rossiya-fon-10.jpg"/>
          <p:cNvPicPr>
            <a:picLocks noChangeAspect="1" noChangeArrowheads="1"/>
          </p:cNvPicPr>
          <p:nvPr/>
        </p:nvPicPr>
        <p:blipFill>
          <a:blip r:embed="rId2"/>
          <a:srcRect r="12623"/>
          <a:stretch>
            <a:fillRect/>
          </a:stretch>
        </p:blipFill>
        <p:spPr bwMode="auto">
          <a:xfrm>
            <a:off x="1295400" y="0"/>
            <a:ext cx="16992600" cy="102870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1" y="0"/>
            <a:ext cx="12039600" cy="10287418"/>
            <a:chOff x="0" y="0"/>
            <a:chExt cx="13096875" cy="10287418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3096494" cy="10287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3096875" cy="10287000"/>
            </a:xfrm>
            <a:custGeom>
              <a:avLst/>
              <a:gdLst/>
              <a:ahLst/>
              <a:cxnLst/>
              <a:rect l="l" t="t" r="r" b="b"/>
              <a:pathLst>
                <a:path w="13096875" h="10287000">
                  <a:moveTo>
                    <a:pt x="0" y="10286999"/>
                  </a:moveTo>
                  <a:lnTo>
                    <a:pt x="13096494" y="10286999"/>
                  </a:lnTo>
                  <a:lnTo>
                    <a:pt x="13096494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791"/>
              <a:ext cx="12410236" cy="10267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9790"/>
              <a:ext cx="12410440" cy="10267315"/>
            </a:xfrm>
            <a:custGeom>
              <a:avLst/>
              <a:gdLst/>
              <a:ahLst/>
              <a:cxnLst/>
              <a:rect l="l" t="t" r="r" b="b"/>
              <a:pathLst>
                <a:path w="12410440" h="10267315">
                  <a:moveTo>
                    <a:pt x="0" y="10267209"/>
                  </a:moveTo>
                  <a:lnTo>
                    <a:pt x="12410237" y="10267209"/>
                  </a:lnTo>
                  <a:lnTo>
                    <a:pt x="12410237" y="0"/>
                  </a:lnTo>
                  <a:lnTo>
                    <a:pt x="0" y="0"/>
                  </a:lnTo>
                  <a:lnTo>
                    <a:pt x="0" y="10267209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727479" cy="19879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2"/>
              <a:ext cx="1727835" cy="1988185"/>
            </a:xfrm>
            <a:custGeom>
              <a:avLst/>
              <a:gdLst/>
              <a:ahLst/>
              <a:cxnLst/>
              <a:rect l="l" t="t" r="r" b="b"/>
              <a:pathLst>
                <a:path w="1727835" h="1988185">
                  <a:moveTo>
                    <a:pt x="1727466" y="127495"/>
                  </a:moveTo>
                  <a:lnTo>
                    <a:pt x="1310678" y="0"/>
                  </a:lnTo>
                  <a:lnTo>
                    <a:pt x="0" y="0"/>
                  </a:lnTo>
                  <a:lnTo>
                    <a:pt x="0" y="1633461"/>
                  </a:lnTo>
                  <a:lnTo>
                    <a:pt x="1158976" y="1987994"/>
                  </a:lnTo>
                  <a:lnTo>
                    <a:pt x="1727466" y="1274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9871" y="113144"/>
              <a:ext cx="2165489" cy="20449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39871" y="113156"/>
              <a:ext cx="2165985" cy="2045335"/>
            </a:xfrm>
            <a:custGeom>
              <a:avLst/>
              <a:gdLst/>
              <a:ahLst/>
              <a:cxnLst/>
              <a:rect l="l" t="t" r="r" b="b"/>
              <a:pathLst>
                <a:path w="2165985" h="2045335">
                  <a:moveTo>
                    <a:pt x="2165477" y="1775460"/>
                  </a:moveTo>
                  <a:lnTo>
                    <a:pt x="1916087" y="0"/>
                  </a:lnTo>
                  <a:lnTo>
                    <a:pt x="0" y="269443"/>
                  </a:lnTo>
                  <a:lnTo>
                    <a:pt x="249389" y="2044903"/>
                  </a:lnTo>
                  <a:lnTo>
                    <a:pt x="2165477" y="1775460"/>
                  </a:lnTo>
                  <a:close/>
                </a:path>
              </a:pathLst>
            </a:custGeom>
            <a:solidFill>
              <a:srgbClr val="D4FFB3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35165" y="242595"/>
              <a:ext cx="1456778" cy="15189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687" y="3304122"/>
              <a:ext cx="631638" cy="10608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06506" y="6134100"/>
              <a:ext cx="9118245" cy="2868919"/>
            </a:xfrm>
            <a:custGeom>
              <a:avLst/>
              <a:gdLst/>
              <a:ahLst/>
              <a:cxnLst/>
              <a:rect l="l" t="t" r="r" b="b"/>
              <a:pathLst>
                <a:path w="5481320" h="1525904">
                  <a:moveTo>
                    <a:pt x="223332" y="223466"/>
                  </a:moveTo>
                  <a:lnTo>
                    <a:pt x="278775" y="173181"/>
                  </a:lnTo>
                  <a:lnTo>
                    <a:pt x="338884" y="128584"/>
                  </a:lnTo>
                  <a:lnTo>
                    <a:pt x="403065" y="90083"/>
                  </a:lnTo>
                  <a:lnTo>
                    <a:pt x="470712" y="58080"/>
                  </a:lnTo>
                  <a:lnTo>
                    <a:pt x="541172" y="32849"/>
                  </a:lnTo>
                  <a:lnTo>
                    <a:pt x="613764" y="14659"/>
                  </a:lnTo>
                  <a:lnTo>
                    <a:pt x="687785" y="3666"/>
                  </a:lnTo>
                  <a:lnTo>
                    <a:pt x="762530" y="0"/>
                  </a:lnTo>
                  <a:lnTo>
                    <a:pt x="4718172" y="0"/>
                  </a:lnTo>
                  <a:lnTo>
                    <a:pt x="4792917" y="3666"/>
                  </a:lnTo>
                  <a:lnTo>
                    <a:pt x="4866938" y="14659"/>
                  </a:lnTo>
                  <a:lnTo>
                    <a:pt x="4939531" y="32849"/>
                  </a:lnTo>
                  <a:lnTo>
                    <a:pt x="5009990" y="58080"/>
                  </a:lnTo>
                  <a:lnTo>
                    <a:pt x="5077638" y="90083"/>
                  </a:lnTo>
                  <a:lnTo>
                    <a:pt x="5141819" y="128584"/>
                  </a:lnTo>
                  <a:lnTo>
                    <a:pt x="5201928" y="173181"/>
                  </a:lnTo>
                  <a:lnTo>
                    <a:pt x="5230231" y="197613"/>
                  </a:lnTo>
                  <a:lnTo>
                    <a:pt x="5257370" y="223466"/>
                  </a:lnTo>
                </a:path>
                <a:path w="5481320" h="1525904">
                  <a:moveTo>
                    <a:pt x="5257370" y="223466"/>
                  </a:moveTo>
                  <a:lnTo>
                    <a:pt x="5307628" y="278938"/>
                  </a:lnTo>
                  <a:lnTo>
                    <a:pt x="5352201" y="339079"/>
                  </a:lnTo>
                  <a:lnTo>
                    <a:pt x="5390681" y="403297"/>
                  </a:lnTo>
                  <a:lnTo>
                    <a:pt x="5422667" y="470992"/>
                  </a:lnTo>
                  <a:lnTo>
                    <a:pt x="5447884" y="541478"/>
                  </a:lnTo>
                  <a:lnTo>
                    <a:pt x="5466064" y="614109"/>
                  </a:lnTo>
                  <a:lnTo>
                    <a:pt x="5477051" y="688170"/>
                  </a:lnTo>
                  <a:lnTo>
                    <a:pt x="5480716" y="762955"/>
                  </a:lnTo>
                  <a:lnTo>
                    <a:pt x="5477051" y="837735"/>
                  </a:lnTo>
                  <a:lnTo>
                    <a:pt x="5466064" y="911801"/>
                  </a:lnTo>
                  <a:lnTo>
                    <a:pt x="5447884" y="984426"/>
                  </a:lnTo>
                  <a:lnTo>
                    <a:pt x="5422667" y="1054918"/>
                  </a:lnTo>
                  <a:lnTo>
                    <a:pt x="5390681" y="1122602"/>
                  </a:lnTo>
                  <a:lnTo>
                    <a:pt x="5352201" y="1186817"/>
                  </a:lnTo>
                  <a:lnTo>
                    <a:pt x="5307628" y="1246963"/>
                  </a:lnTo>
                  <a:lnTo>
                    <a:pt x="5283209" y="1275283"/>
                  </a:lnTo>
                  <a:lnTo>
                    <a:pt x="5257370" y="1302431"/>
                  </a:lnTo>
                </a:path>
                <a:path w="5481320" h="1525904">
                  <a:moveTo>
                    <a:pt x="5257370" y="1302431"/>
                  </a:moveTo>
                  <a:lnTo>
                    <a:pt x="5201928" y="1352721"/>
                  </a:lnTo>
                  <a:lnTo>
                    <a:pt x="5141819" y="1397313"/>
                  </a:lnTo>
                  <a:lnTo>
                    <a:pt x="5077638" y="1435814"/>
                  </a:lnTo>
                  <a:lnTo>
                    <a:pt x="5009990" y="1467817"/>
                  </a:lnTo>
                  <a:lnTo>
                    <a:pt x="4939531" y="1493048"/>
                  </a:lnTo>
                  <a:lnTo>
                    <a:pt x="4866938" y="1511238"/>
                  </a:lnTo>
                  <a:lnTo>
                    <a:pt x="4792917" y="1522236"/>
                  </a:lnTo>
                  <a:lnTo>
                    <a:pt x="4718172" y="1525897"/>
                  </a:lnTo>
                  <a:lnTo>
                    <a:pt x="762530" y="1525897"/>
                  </a:lnTo>
                  <a:lnTo>
                    <a:pt x="687785" y="1522231"/>
                  </a:lnTo>
                  <a:lnTo>
                    <a:pt x="613764" y="1511238"/>
                  </a:lnTo>
                  <a:lnTo>
                    <a:pt x="541172" y="1493048"/>
                  </a:lnTo>
                  <a:lnTo>
                    <a:pt x="470712" y="1467817"/>
                  </a:lnTo>
                  <a:lnTo>
                    <a:pt x="403065" y="1435814"/>
                  </a:lnTo>
                  <a:lnTo>
                    <a:pt x="338884" y="1397313"/>
                  </a:lnTo>
                  <a:lnTo>
                    <a:pt x="278775" y="1352721"/>
                  </a:lnTo>
                  <a:lnTo>
                    <a:pt x="250472" y="1328290"/>
                  </a:lnTo>
                  <a:lnTo>
                    <a:pt x="223332" y="1302431"/>
                  </a:lnTo>
                </a:path>
                <a:path w="5481320" h="1525904">
                  <a:moveTo>
                    <a:pt x="223332" y="1302431"/>
                  </a:moveTo>
                  <a:lnTo>
                    <a:pt x="173074" y="1246963"/>
                  </a:lnTo>
                  <a:lnTo>
                    <a:pt x="128501" y="1186817"/>
                  </a:lnTo>
                  <a:lnTo>
                    <a:pt x="90021" y="1122602"/>
                  </a:lnTo>
                  <a:lnTo>
                    <a:pt x="58036" y="1054918"/>
                  </a:lnTo>
                  <a:lnTo>
                    <a:pt x="32819" y="984426"/>
                  </a:lnTo>
                  <a:lnTo>
                    <a:pt x="14639" y="911801"/>
                  </a:lnTo>
                  <a:lnTo>
                    <a:pt x="3658" y="837735"/>
                  </a:lnTo>
                  <a:lnTo>
                    <a:pt x="0" y="762955"/>
                  </a:lnTo>
                  <a:lnTo>
                    <a:pt x="3658" y="688170"/>
                  </a:lnTo>
                  <a:lnTo>
                    <a:pt x="14639" y="614109"/>
                  </a:lnTo>
                  <a:lnTo>
                    <a:pt x="32819" y="541478"/>
                  </a:lnTo>
                  <a:lnTo>
                    <a:pt x="58036" y="470992"/>
                  </a:lnTo>
                  <a:lnTo>
                    <a:pt x="90021" y="403297"/>
                  </a:lnTo>
                  <a:lnTo>
                    <a:pt x="128501" y="339079"/>
                  </a:lnTo>
                  <a:lnTo>
                    <a:pt x="173074" y="278938"/>
                  </a:lnTo>
                  <a:lnTo>
                    <a:pt x="197493" y="250620"/>
                  </a:lnTo>
                  <a:lnTo>
                    <a:pt x="223332" y="223466"/>
                  </a:lnTo>
                </a:path>
              </a:pathLst>
            </a:custGeom>
            <a:ln w="190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9903" y="6883806"/>
              <a:ext cx="4854440" cy="3403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229896" y="6883818"/>
              <a:ext cx="4854575" cy="3403600"/>
            </a:xfrm>
            <a:custGeom>
              <a:avLst/>
              <a:gdLst/>
              <a:ahLst/>
              <a:cxnLst/>
              <a:rect l="l" t="t" r="r" b="b"/>
              <a:pathLst>
                <a:path w="4854575" h="3403600">
                  <a:moveTo>
                    <a:pt x="4854435" y="1559394"/>
                  </a:moveTo>
                  <a:lnTo>
                    <a:pt x="1658937" y="0"/>
                  </a:lnTo>
                  <a:lnTo>
                    <a:pt x="0" y="3403181"/>
                  </a:lnTo>
                  <a:lnTo>
                    <a:pt x="3955656" y="3403181"/>
                  </a:lnTo>
                  <a:lnTo>
                    <a:pt x="4854435" y="1559394"/>
                  </a:lnTo>
                  <a:close/>
                </a:path>
              </a:pathLst>
            </a:custGeom>
            <a:solidFill>
              <a:srgbClr val="8EDF4E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7861675"/>
              <a:ext cx="2982175" cy="24253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7861680"/>
              <a:ext cx="2982595" cy="2425700"/>
            </a:xfrm>
            <a:custGeom>
              <a:avLst/>
              <a:gdLst/>
              <a:ahLst/>
              <a:cxnLst/>
              <a:rect l="l" t="t" r="r" b="b"/>
              <a:pathLst>
                <a:path w="2982595" h="2425700">
                  <a:moveTo>
                    <a:pt x="2982163" y="472592"/>
                  </a:moveTo>
                  <a:lnTo>
                    <a:pt x="0" y="0"/>
                  </a:lnTo>
                  <a:lnTo>
                    <a:pt x="0" y="2425319"/>
                  </a:lnTo>
                  <a:lnTo>
                    <a:pt x="2673058" y="2425319"/>
                  </a:lnTo>
                  <a:lnTo>
                    <a:pt x="2982163" y="472592"/>
                  </a:lnTo>
                  <a:close/>
                </a:path>
              </a:pathLst>
            </a:custGeom>
            <a:solidFill>
              <a:srgbClr val="8EDF4E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219200" y="2857499"/>
            <a:ext cx="10363200" cy="2958502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470"/>
              </a:spcBef>
            </a:pPr>
            <a:r>
              <a:rPr lang="ru-RU" sz="6000" dirty="0" smtClean="0"/>
              <a:t>Урок-Путешествие по РОССИЙСКИМ ГОРОДАМ</a:t>
            </a:r>
            <a:endParaRPr sz="41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62200" y="6515100"/>
            <a:ext cx="7543800" cy="5334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3350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МАОУ «Гимназия №13, г.Н.Новгород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67000" y="7353300"/>
            <a:ext cx="6349815" cy="1123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50" spc="-50" dirty="0" smtClean="0">
                <a:solidFill>
                  <a:srgbClr val="FFFFFF"/>
                </a:solidFill>
                <a:latin typeface="Trebuchet MS"/>
                <a:cs typeface="Trebuchet MS"/>
              </a:rPr>
              <a:t>Выполнила: учитель географии</a:t>
            </a:r>
          </a:p>
          <a:p>
            <a:r>
              <a:rPr lang="ru-RU" sz="3350" spc="-5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Лукоянова</a:t>
            </a:r>
            <a:r>
              <a:rPr lang="ru-RU" sz="3350" spc="-5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b="0" spc="-10" dirty="0" smtClean="0">
                <a:latin typeface="Trebuchet MS"/>
                <a:cs typeface="Trebuchet MS"/>
              </a:rPr>
              <a:t> </a:t>
            </a:r>
            <a:r>
              <a:rPr lang="ru-RU" sz="3350" spc="-50" dirty="0">
                <a:solidFill>
                  <a:srgbClr val="FFFFFF"/>
                </a:solidFill>
                <a:latin typeface="Trebuchet MS"/>
                <a:cs typeface="Trebuchet MS"/>
              </a:rPr>
              <a:t>Ксения Андреевна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6DBA2D">
              <a:alpha val="92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71800" y="1714500"/>
            <a:ext cx="3276600" cy="981279"/>
          </a:xfrm>
          <a:custGeom>
            <a:avLst/>
            <a:gdLst/>
            <a:ahLst/>
            <a:cxnLst/>
            <a:rect l="l" t="t" r="r" b="b"/>
            <a:pathLst>
              <a:path w="5948045" h="1402079">
                <a:moveTo>
                  <a:pt x="5299621" y="0"/>
                </a:moveTo>
                <a:lnTo>
                  <a:pt x="648157" y="0"/>
                </a:lnTo>
                <a:lnTo>
                  <a:pt x="632248" y="195"/>
                </a:lnTo>
                <a:lnTo>
                  <a:pt x="584631" y="3111"/>
                </a:lnTo>
                <a:lnTo>
                  <a:pt x="537356" y="9544"/>
                </a:lnTo>
                <a:lnTo>
                  <a:pt x="490670" y="19429"/>
                </a:lnTo>
                <a:lnTo>
                  <a:pt x="444840" y="32725"/>
                </a:lnTo>
                <a:lnTo>
                  <a:pt x="400126" y="49364"/>
                </a:lnTo>
                <a:lnTo>
                  <a:pt x="356743" y="69238"/>
                </a:lnTo>
                <a:lnTo>
                  <a:pt x="314940" y="92259"/>
                </a:lnTo>
                <a:lnTo>
                  <a:pt x="274938" y="118291"/>
                </a:lnTo>
                <a:lnTo>
                  <a:pt x="236969" y="147205"/>
                </a:lnTo>
                <a:lnTo>
                  <a:pt x="201229" y="178820"/>
                </a:lnTo>
                <a:lnTo>
                  <a:pt x="167903" y="212990"/>
                </a:lnTo>
                <a:lnTo>
                  <a:pt x="137182" y="249521"/>
                </a:lnTo>
                <a:lnTo>
                  <a:pt x="109232" y="288213"/>
                </a:lnTo>
                <a:lnTo>
                  <a:pt x="84204" y="328849"/>
                </a:lnTo>
                <a:lnTo>
                  <a:pt x="62230" y="371230"/>
                </a:lnTo>
                <a:lnTo>
                  <a:pt x="43434" y="415112"/>
                </a:lnTo>
                <a:lnTo>
                  <a:pt x="27914" y="460248"/>
                </a:lnTo>
                <a:lnTo>
                  <a:pt x="15754" y="506409"/>
                </a:lnTo>
                <a:lnTo>
                  <a:pt x="7019" y="553345"/>
                </a:lnTo>
                <a:lnTo>
                  <a:pt x="1757" y="600797"/>
                </a:lnTo>
                <a:lnTo>
                  <a:pt x="0" y="648500"/>
                </a:lnTo>
                <a:lnTo>
                  <a:pt x="0" y="753402"/>
                </a:lnTo>
                <a:lnTo>
                  <a:pt x="1757" y="801106"/>
                </a:lnTo>
                <a:lnTo>
                  <a:pt x="7019" y="848561"/>
                </a:lnTo>
                <a:lnTo>
                  <a:pt x="15754" y="895494"/>
                </a:lnTo>
                <a:lnTo>
                  <a:pt x="27914" y="941654"/>
                </a:lnTo>
                <a:lnTo>
                  <a:pt x="43434" y="986790"/>
                </a:lnTo>
                <a:lnTo>
                  <a:pt x="62230" y="1030676"/>
                </a:lnTo>
                <a:lnTo>
                  <a:pt x="84204" y="1073053"/>
                </a:lnTo>
                <a:lnTo>
                  <a:pt x="109232" y="1113701"/>
                </a:lnTo>
                <a:lnTo>
                  <a:pt x="137182" y="1152386"/>
                </a:lnTo>
                <a:lnTo>
                  <a:pt x="167903" y="1188913"/>
                </a:lnTo>
                <a:lnTo>
                  <a:pt x="201229" y="1223083"/>
                </a:lnTo>
                <a:lnTo>
                  <a:pt x="236969" y="1254709"/>
                </a:lnTo>
                <a:lnTo>
                  <a:pt x="274938" y="1283612"/>
                </a:lnTo>
                <a:lnTo>
                  <a:pt x="314940" y="1309647"/>
                </a:lnTo>
                <a:lnTo>
                  <a:pt x="356743" y="1332665"/>
                </a:lnTo>
                <a:lnTo>
                  <a:pt x="400126" y="1352550"/>
                </a:lnTo>
                <a:lnTo>
                  <a:pt x="444840" y="1369175"/>
                </a:lnTo>
                <a:lnTo>
                  <a:pt x="490670" y="1382472"/>
                </a:lnTo>
                <a:lnTo>
                  <a:pt x="537356" y="1392363"/>
                </a:lnTo>
                <a:lnTo>
                  <a:pt x="584631" y="1398790"/>
                </a:lnTo>
                <a:lnTo>
                  <a:pt x="632248" y="1401719"/>
                </a:lnTo>
                <a:lnTo>
                  <a:pt x="648157" y="1401914"/>
                </a:lnTo>
                <a:lnTo>
                  <a:pt x="5299621" y="1401914"/>
                </a:lnTo>
                <a:lnTo>
                  <a:pt x="5347302" y="1400157"/>
                </a:lnTo>
                <a:lnTo>
                  <a:pt x="5394726" y="1394893"/>
                </a:lnTo>
                <a:lnTo>
                  <a:pt x="5441639" y="1386148"/>
                </a:lnTo>
                <a:lnTo>
                  <a:pt x="5487771" y="1373987"/>
                </a:lnTo>
                <a:lnTo>
                  <a:pt x="5532891" y="1358455"/>
                </a:lnTo>
                <a:lnTo>
                  <a:pt x="5576744" y="1339646"/>
                </a:lnTo>
                <a:lnTo>
                  <a:pt x="5619097" y="1317659"/>
                </a:lnTo>
                <a:lnTo>
                  <a:pt x="5659716" y="1292618"/>
                </a:lnTo>
                <a:lnTo>
                  <a:pt x="5698386" y="1264658"/>
                </a:lnTo>
                <a:lnTo>
                  <a:pt x="5734897" y="1233916"/>
                </a:lnTo>
                <a:lnTo>
                  <a:pt x="5769052" y="1200569"/>
                </a:lnTo>
                <a:lnTo>
                  <a:pt x="5800648" y="1164818"/>
                </a:lnTo>
                <a:lnTo>
                  <a:pt x="5829541" y="1126826"/>
                </a:lnTo>
                <a:lnTo>
                  <a:pt x="5855563" y="1086802"/>
                </a:lnTo>
                <a:lnTo>
                  <a:pt x="5878572" y="1044976"/>
                </a:lnTo>
                <a:lnTo>
                  <a:pt x="5898438" y="1001572"/>
                </a:lnTo>
                <a:lnTo>
                  <a:pt x="5915060" y="956829"/>
                </a:lnTo>
                <a:lnTo>
                  <a:pt x="5928353" y="910977"/>
                </a:lnTo>
                <a:lnTo>
                  <a:pt x="5938231" y="864269"/>
                </a:lnTo>
                <a:lnTo>
                  <a:pt x="5944654" y="816965"/>
                </a:lnTo>
                <a:lnTo>
                  <a:pt x="5947583" y="769325"/>
                </a:lnTo>
                <a:lnTo>
                  <a:pt x="5947778" y="753402"/>
                </a:lnTo>
                <a:lnTo>
                  <a:pt x="5947778" y="648500"/>
                </a:lnTo>
                <a:lnTo>
                  <a:pt x="5946021" y="600797"/>
                </a:lnTo>
                <a:lnTo>
                  <a:pt x="5940758" y="553345"/>
                </a:lnTo>
                <a:lnTo>
                  <a:pt x="5932026" y="506409"/>
                </a:lnTo>
                <a:lnTo>
                  <a:pt x="5919863" y="460248"/>
                </a:lnTo>
                <a:lnTo>
                  <a:pt x="5904349" y="415112"/>
                </a:lnTo>
                <a:lnTo>
                  <a:pt x="5885548" y="371230"/>
                </a:lnTo>
                <a:lnTo>
                  <a:pt x="5863573" y="328849"/>
                </a:lnTo>
                <a:lnTo>
                  <a:pt x="5838545" y="288213"/>
                </a:lnTo>
                <a:lnTo>
                  <a:pt x="5810595" y="249521"/>
                </a:lnTo>
                <a:lnTo>
                  <a:pt x="5779874" y="212990"/>
                </a:lnTo>
                <a:lnTo>
                  <a:pt x="5746549" y="178820"/>
                </a:lnTo>
                <a:lnTo>
                  <a:pt x="5710809" y="147205"/>
                </a:lnTo>
                <a:lnTo>
                  <a:pt x="5672840" y="118291"/>
                </a:lnTo>
                <a:lnTo>
                  <a:pt x="5632837" y="92259"/>
                </a:lnTo>
                <a:lnTo>
                  <a:pt x="5591034" y="69238"/>
                </a:lnTo>
                <a:lnTo>
                  <a:pt x="5547664" y="49364"/>
                </a:lnTo>
                <a:lnTo>
                  <a:pt x="5502945" y="32725"/>
                </a:lnTo>
                <a:lnTo>
                  <a:pt x="5457109" y="19429"/>
                </a:lnTo>
                <a:lnTo>
                  <a:pt x="5410427" y="9544"/>
                </a:lnTo>
                <a:lnTo>
                  <a:pt x="5363159" y="3111"/>
                </a:lnTo>
                <a:lnTo>
                  <a:pt x="5315535" y="195"/>
                </a:lnTo>
                <a:lnTo>
                  <a:pt x="5299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0" y="33909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4" h="699135">
                <a:moveTo>
                  <a:pt x="734288" y="266877"/>
                </a:moveTo>
                <a:lnTo>
                  <a:pt x="448830" y="273748"/>
                </a:lnTo>
                <a:lnTo>
                  <a:pt x="367144" y="0"/>
                </a:lnTo>
                <a:lnTo>
                  <a:pt x="285445" y="273786"/>
                </a:lnTo>
                <a:lnTo>
                  <a:pt x="0" y="266966"/>
                </a:lnTo>
                <a:lnTo>
                  <a:pt x="234988" y="429234"/>
                </a:lnTo>
                <a:lnTo>
                  <a:pt x="140284" y="698766"/>
                </a:lnTo>
                <a:lnTo>
                  <a:pt x="367157" y="525297"/>
                </a:lnTo>
                <a:lnTo>
                  <a:pt x="594080" y="698703"/>
                </a:lnTo>
                <a:lnTo>
                  <a:pt x="499325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8200" y="81915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301" y="266877"/>
                </a:moveTo>
                <a:lnTo>
                  <a:pt x="448843" y="273748"/>
                </a:lnTo>
                <a:lnTo>
                  <a:pt x="367157" y="0"/>
                </a:lnTo>
                <a:lnTo>
                  <a:pt x="285457" y="273786"/>
                </a:lnTo>
                <a:lnTo>
                  <a:pt x="0" y="266966"/>
                </a:lnTo>
                <a:lnTo>
                  <a:pt x="235000" y="429234"/>
                </a:lnTo>
                <a:lnTo>
                  <a:pt x="140296" y="698766"/>
                </a:lnTo>
                <a:lnTo>
                  <a:pt x="367182" y="525297"/>
                </a:lnTo>
                <a:lnTo>
                  <a:pt x="594093" y="698703"/>
                </a:lnTo>
                <a:lnTo>
                  <a:pt x="499338" y="429209"/>
                </a:lnTo>
                <a:lnTo>
                  <a:pt x="734301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400" y="61341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288" y="266877"/>
                </a:moveTo>
                <a:lnTo>
                  <a:pt x="448830" y="273748"/>
                </a:lnTo>
                <a:lnTo>
                  <a:pt x="367157" y="0"/>
                </a:lnTo>
                <a:lnTo>
                  <a:pt x="285457" y="273786"/>
                </a:lnTo>
                <a:lnTo>
                  <a:pt x="0" y="266966"/>
                </a:lnTo>
                <a:lnTo>
                  <a:pt x="234988" y="429234"/>
                </a:lnTo>
                <a:lnTo>
                  <a:pt x="140284" y="698766"/>
                </a:lnTo>
                <a:lnTo>
                  <a:pt x="367169" y="525297"/>
                </a:lnTo>
                <a:lnTo>
                  <a:pt x="594080" y="698703"/>
                </a:lnTo>
                <a:lnTo>
                  <a:pt x="499325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8200" y="7124700"/>
            <a:ext cx="734695" cy="699135"/>
          </a:xfrm>
          <a:custGeom>
            <a:avLst/>
            <a:gdLst/>
            <a:ahLst/>
            <a:cxnLst/>
            <a:rect l="l" t="t" r="r" b="b"/>
            <a:pathLst>
              <a:path w="734695" h="699135">
                <a:moveTo>
                  <a:pt x="734288" y="266877"/>
                </a:moveTo>
                <a:lnTo>
                  <a:pt x="448843" y="273748"/>
                </a:lnTo>
                <a:lnTo>
                  <a:pt x="367157" y="0"/>
                </a:lnTo>
                <a:lnTo>
                  <a:pt x="285445" y="273786"/>
                </a:lnTo>
                <a:lnTo>
                  <a:pt x="0" y="266966"/>
                </a:lnTo>
                <a:lnTo>
                  <a:pt x="234988" y="429234"/>
                </a:lnTo>
                <a:lnTo>
                  <a:pt x="140284" y="698766"/>
                </a:lnTo>
                <a:lnTo>
                  <a:pt x="367169" y="525297"/>
                </a:lnTo>
                <a:lnTo>
                  <a:pt x="594080" y="698703"/>
                </a:lnTo>
                <a:lnTo>
                  <a:pt x="499325" y="429209"/>
                </a:lnTo>
                <a:lnTo>
                  <a:pt x="734288" y="2668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97822" y="2660959"/>
            <a:ext cx="104897" cy="10490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0" y="2795847"/>
            <a:ext cx="18288000" cy="66601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9775">
              <a:lnSpc>
                <a:spcPct val="100000"/>
              </a:lnSpc>
              <a:spcBef>
                <a:spcPts val="95"/>
              </a:spcBef>
              <a:tabLst>
                <a:tab pos="2051050" algn="l"/>
                <a:tab pos="14800263" algn="l"/>
                <a:tab pos="18691225" algn="l"/>
              </a:tabLst>
            </a:pPr>
            <a:r>
              <a:rPr lang="ru-RU" sz="5400" dirty="0" smtClean="0"/>
              <a:t>Создание виртуальной экскурсии, как способа подготовки к  реальным путешествиям </a:t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 </a:t>
            </a:r>
            <a:r>
              <a:rPr lang="ru-RU" sz="5400" dirty="0" smtClean="0"/>
              <a:t>составить </a:t>
            </a:r>
            <a:r>
              <a:rPr lang="ru-RU" sz="5400" dirty="0" smtClean="0"/>
              <a:t>плана путешествия</a:t>
            </a:r>
            <a:br>
              <a:rPr lang="ru-RU" sz="5400" dirty="0" smtClean="0"/>
            </a:br>
            <a:r>
              <a:rPr lang="ru-RU" sz="5400" dirty="0" smtClean="0"/>
              <a:t> </a:t>
            </a:r>
            <a:r>
              <a:rPr lang="ru-RU" sz="5400" dirty="0" smtClean="0"/>
              <a:t>проанализировать источники </a:t>
            </a:r>
            <a:r>
              <a:rPr lang="ru-RU" sz="5400" dirty="0" smtClean="0"/>
              <a:t>информации</a:t>
            </a:r>
            <a:br>
              <a:rPr lang="ru-RU" sz="5400" dirty="0" smtClean="0"/>
            </a:br>
            <a:r>
              <a:rPr lang="ru-RU" sz="5400" dirty="0" smtClean="0"/>
              <a:t> </a:t>
            </a:r>
            <a:r>
              <a:rPr lang="ru-RU" sz="5400" dirty="0" smtClean="0"/>
              <a:t>создать </a:t>
            </a:r>
            <a:r>
              <a:rPr lang="ru-RU" sz="5400" dirty="0" smtClean="0"/>
              <a:t>презентацию виртуального             </a:t>
            </a:r>
            <a:r>
              <a:rPr lang="ru-RU" sz="5400" dirty="0" smtClean="0"/>
              <a:t>       путешествия </a:t>
            </a:r>
            <a:r>
              <a:rPr lang="ru-RU" sz="5400" dirty="0" smtClean="0"/>
              <a:t>по городу </a:t>
            </a:r>
            <a:endParaRPr sz="5400" spc="-355" dirty="0"/>
          </a:p>
        </p:txBody>
      </p:sp>
      <p:sp>
        <p:nvSpPr>
          <p:cNvPr id="12" name="object 12"/>
          <p:cNvSpPr txBox="1"/>
          <p:nvPr/>
        </p:nvSpPr>
        <p:spPr>
          <a:xfrm>
            <a:off x="3505200" y="2019300"/>
            <a:ext cx="2954020" cy="53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95"/>
              </a:spcBef>
            </a:pPr>
            <a:r>
              <a:rPr lang="ru-RU" sz="4000" b="1" spc="-55" dirty="0" smtClean="0">
                <a:solidFill>
                  <a:srgbClr val="487E1C"/>
                </a:solidFill>
                <a:latin typeface="Arial"/>
                <a:cs typeface="Arial"/>
              </a:rPr>
              <a:t>ЦЕЛЬ: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1" name="object 13"/>
          <p:cNvGrpSpPr/>
          <p:nvPr/>
        </p:nvGrpSpPr>
        <p:grpSpPr>
          <a:xfrm>
            <a:off x="0" y="0"/>
            <a:ext cx="2268220" cy="2362835"/>
            <a:chOff x="0" y="0"/>
            <a:chExt cx="2268220" cy="23628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67610" cy="236243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12"/>
              <a:ext cx="2268220" cy="2362835"/>
            </a:xfrm>
            <a:custGeom>
              <a:avLst/>
              <a:gdLst/>
              <a:ahLst/>
              <a:cxnLst/>
              <a:rect l="l" t="t" r="r" b="b"/>
              <a:pathLst>
                <a:path w="2268220" h="2362835">
                  <a:moveTo>
                    <a:pt x="2267597" y="310413"/>
                  </a:moveTo>
                  <a:lnTo>
                    <a:pt x="1252855" y="0"/>
                  </a:lnTo>
                  <a:lnTo>
                    <a:pt x="309219" y="0"/>
                  </a:lnTo>
                  <a:lnTo>
                    <a:pt x="0" y="1011948"/>
                  </a:lnTo>
                  <a:lnTo>
                    <a:pt x="0" y="1860588"/>
                  </a:lnTo>
                  <a:lnTo>
                    <a:pt x="1640586" y="2362428"/>
                  </a:lnTo>
                  <a:lnTo>
                    <a:pt x="2267597" y="310413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6"/>
          <p:cNvGrpSpPr/>
          <p:nvPr/>
        </p:nvGrpSpPr>
        <p:grpSpPr>
          <a:xfrm>
            <a:off x="2944495" y="0"/>
            <a:ext cx="2165985" cy="1776095"/>
            <a:chOff x="2944495" y="0"/>
            <a:chExt cx="2165985" cy="177609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4507" y="0"/>
              <a:ext cx="2165489" cy="17760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44495" y="12"/>
              <a:ext cx="2165985" cy="1776095"/>
            </a:xfrm>
            <a:custGeom>
              <a:avLst/>
              <a:gdLst/>
              <a:ahLst/>
              <a:cxnLst/>
              <a:rect l="l" t="t" r="r" b="b"/>
              <a:pathLst>
                <a:path w="2165985" h="1776095">
                  <a:moveTo>
                    <a:pt x="2165489" y="1506588"/>
                  </a:moveTo>
                  <a:lnTo>
                    <a:pt x="1953869" y="0"/>
                  </a:lnTo>
                  <a:lnTo>
                    <a:pt x="4051" y="0"/>
                  </a:lnTo>
                  <a:lnTo>
                    <a:pt x="0" y="571"/>
                  </a:lnTo>
                  <a:lnTo>
                    <a:pt x="249402" y="1776031"/>
                  </a:lnTo>
                  <a:lnTo>
                    <a:pt x="2165489" y="1506588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2569" y="0"/>
            <a:ext cx="1456794" cy="151307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623" y="3608769"/>
            <a:ext cx="631636" cy="1060791"/>
          </a:xfrm>
          <a:prstGeom prst="rect">
            <a:avLst/>
          </a:prstGeom>
        </p:spPr>
      </p:pic>
      <p:grpSp>
        <p:nvGrpSpPr>
          <p:cNvPr id="16" name="object 21"/>
          <p:cNvGrpSpPr/>
          <p:nvPr/>
        </p:nvGrpSpPr>
        <p:grpSpPr>
          <a:xfrm>
            <a:off x="12581039" y="8466873"/>
            <a:ext cx="2165985" cy="1820545"/>
            <a:chOff x="12581039" y="8466873"/>
            <a:chExt cx="2165985" cy="1820545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81039" y="8466878"/>
              <a:ext cx="2165438" cy="18201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581039" y="8466886"/>
              <a:ext cx="2165985" cy="1820545"/>
            </a:xfrm>
            <a:custGeom>
              <a:avLst/>
              <a:gdLst/>
              <a:ahLst/>
              <a:cxnLst/>
              <a:rect l="l" t="t" r="r" b="b"/>
              <a:pathLst>
                <a:path w="2165984" h="1820545">
                  <a:moveTo>
                    <a:pt x="2165426" y="1775472"/>
                  </a:moveTo>
                  <a:lnTo>
                    <a:pt x="1916125" y="0"/>
                  </a:lnTo>
                  <a:lnTo>
                    <a:pt x="0" y="269417"/>
                  </a:lnTo>
                  <a:lnTo>
                    <a:pt x="217805" y="1820113"/>
                  </a:lnTo>
                  <a:lnTo>
                    <a:pt x="1847913" y="1820113"/>
                  </a:lnTo>
                  <a:lnTo>
                    <a:pt x="2165426" y="1775472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00131" y="8653538"/>
            <a:ext cx="1456790" cy="1518989"/>
          </a:xfrm>
          <a:prstGeom prst="rect">
            <a:avLst/>
          </a:prstGeom>
        </p:spPr>
      </p:pic>
      <p:grpSp>
        <p:nvGrpSpPr>
          <p:cNvPr id="21" name="object 25"/>
          <p:cNvGrpSpPr/>
          <p:nvPr/>
        </p:nvGrpSpPr>
        <p:grpSpPr>
          <a:xfrm>
            <a:off x="15549244" y="6403060"/>
            <a:ext cx="2738755" cy="3884295"/>
            <a:chOff x="15549244" y="6403060"/>
            <a:chExt cx="2738755" cy="3884295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49256" y="7364261"/>
              <a:ext cx="2738742" cy="292273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549244" y="7364260"/>
              <a:ext cx="2738755" cy="2922905"/>
            </a:xfrm>
            <a:custGeom>
              <a:avLst/>
              <a:gdLst/>
              <a:ahLst/>
              <a:cxnLst/>
              <a:rect l="l" t="t" r="r" b="b"/>
              <a:pathLst>
                <a:path w="2738755" h="2922904">
                  <a:moveTo>
                    <a:pt x="2738742" y="599948"/>
                  </a:moveTo>
                  <a:lnTo>
                    <a:pt x="777494" y="0"/>
                  </a:lnTo>
                  <a:lnTo>
                    <a:pt x="0" y="2544508"/>
                  </a:lnTo>
                  <a:lnTo>
                    <a:pt x="1236472" y="2922740"/>
                  </a:lnTo>
                  <a:lnTo>
                    <a:pt x="2436025" y="2922740"/>
                  </a:lnTo>
                  <a:lnTo>
                    <a:pt x="2738742" y="1932038"/>
                  </a:lnTo>
                  <a:lnTo>
                    <a:pt x="2738742" y="599948"/>
                  </a:lnTo>
                  <a:close/>
                </a:path>
              </a:pathLst>
            </a:custGeom>
            <a:solidFill>
              <a:srgbClr val="FFFFFF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37175" y="6403060"/>
              <a:ext cx="631551" cy="1060792"/>
            </a:xfrm>
            <a:prstGeom prst="rect">
              <a:avLst/>
            </a:prstGeom>
          </p:spPr>
        </p:pic>
      </p:grpSp>
      <p:sp>
        <p:nvSpPr>
          <p:cNvPr id="29" name="object 3"/>
          <p:cNvSpPr/>
          <p:nvPr/>
        </p:nvSpPr>
        <p:spPr>
          <a:xfrm>
            <a:off x="3048000" y="4991100"/>
            <a:ext cx="3200400" cy="981279"/>
          </a:xfrm>
          <a:custGeom>
            <a:avLst/>
            <a:gdLst/>
            <a:ahLst/>
            <a:cxnLst/>
            <a:rect l="l" t="t" r="r" b="b"/>
            <a:pathLst>
              <a:path w="5948045" h="1402079">
                <a:moveTo>
                  <a:pt x="5299621" y="0"/>
                </a:moveTo>
                <a:lnTo>
                  <a:pt x="648157" y="0"/>
                </a:lnTo>
                <a:lnTo>
                  <a:pt x="632248" y="195"/>
                </a:lnTo>
                <a:lnTo>
                  <a:pt x="584631" y="3111"/>
                </a:lnTo>
                <a:lnTo>
                  <a:pt x="537356" y="9544"/>
                </a:lnTo>
                <a:lnTo>
                  <a:pt x="490670" y="19429"/>
                </a:lnTo>
                <a:lnTo>
                  <a:pt x="444840" y="32725"/>
                </a:lnTo>
                <a:lnTo>
                  <a:pt x="400126" y="49364"/>
                </a:lnTo>
                <a:lnTo>
                  <a:pt x="356743" y="69238"/>
                </a:lnTo>
                <a:lnTo>
                  <a:pt x="314940" y="92259"/>
                </a:lnTo>
                <a:lnTo>
                  <a:pt x="274938" y="118291"/>
                </a:lnTo>
                <a:lnTo>
                  <a:pt x="236969" y="147205"/>
                </a:lnTo>
                <a:lnTo>
                  <a:pt x="201229" y="178820"/>
                </a:lnTo>
                <a:lnTo>
                  <a:pt x="167903" y="212990"/>
                </a:lnTo>
                <a:lnTo>
                  <a:pt x="137182" y="249521"/>
                </a:lnTo>
                <a:lnTo>
                  <a:pt x="109232" y="288213"/>
                </a:lnTo>
                <a:lnTo>
                  <a:pt x="84204" y="328849"/>
                </a:lnTo>
                <a:lnTo>
                  <a:pt x="62230" y="371230"/>
                </a:lnTo>
                <a:lnTo>
                  <a:pt x="43434" y="415112"/>
                </a:lnTo>
                <a:lnTo>
                  <a:pt x="27914" y="460248"/>
                </a:lnTo>
                <a:lnTo>
                  <a:pt x="15754" y="506409"/>
                </a:lnTo>
                <a:lnTo>
                  <a:pt x="7019" y="553345"/>
                </a:lnTo>
                <a:lnTo>
                  <a:pt x="1757" y="600797"/>
                </a:lnTo>
                <a:lnTo>
                  <a:pt x="0" y="648500"/>
                </a:lnTo>
                <a:lnTo>
                  <a:pt x="0" y="753402"/>
                </a:lnTo>
                <a:lnTo>
                  <a:pt x="1757" y="801106"/>
                </a:lnTo>
                <a:lnTo>
                  <a:pt x="7019" y="848561"/>
                </a:lnTo>
                <a:lnTo>
                  <a:pt x="15754" y="895494"/>
                </a:lnTo>
                <a:lnTo>
                  <a:pt x="27914" y="941654"/>
                </a:lnTo>
                <a:lnTo>
                  <a:pt x="43434" y="986790"/>
                </a:lnTo>
                <a:lnTo>
                  <a:pt x="62230" y="1030676"/>
                </a:lnTo>
                <a:lnTo>
                  <a:pt x="84204" y="1073053"/>
                </a:lnTo>
                <a:lnTo>
                  <a:pt x="109232" y="1113701"/>
                </a:lnTo>
                <a:lnTo>
                  <a:pt x="137182" y="1152386"/>
                </a:lnTo>
                <a:lnTo>
                  <a:pt x="167903" y="1188913"/>
                </a:lnTo>
                <a:lnTo>
                  <a:pt x="201229" y="1223083"/>
                </a:lnTo>
                <a:lnTo>
                  <a:pt x="236969" y="1254709"/>
                </a:lnTo>
                <a:lnTo>
                  <a:pt x="274938" y="1283612"/>
                </a:lnTo>
                <a:lnTo>
                  <a:pt x="314940" y="1309647"/>
                </a:lnTo>
                <a:lnTo>
                  <a:pt x="356743" y="1332665"/>
                </a:lnTo>
                <a:lnTo>
                  <a:pt x="400126" y="1352550"/>
                </a:lnTo>
                <a:lnTo>
                  <a:pt x="444840" y="1369175"/>
                </a:lnTo>
                <a:lnTo>
                  <a:pt x="490670" y="1382472"/>
                </a:lnTo>
                <a:lnTo>
                  <a:pt x="537356" y="1392363"/>
                </a:lnTo>
                <a:lnTo>
                  <a:pt x="584631" y="1398790"/>
                </a:lnTo>
                <a:lnTo>
                  <a:pt x="632248" y="1401719"/>
                </a:lnTo>
                <a:lnTo>
                  <a:pt x="648157" y="1401914"/>
                </a:lnTo>
                <a:lnTo>
                  <a:pt x="5299621" y="1401914"/>
                </a:lnTo>
                <a:lnTo>
                  <a:pt x="5347302" y="1400157"/>
                </a:lnTo>
                <a:lnTo>
                  <a:pt x="5394726" y="1394893"/>
                </a:lnTo>
                <a:lnTo>
                  <a:pt x="5441639" y="1386148"/>
                </a:lnTo>
                <a:lnTo>
                  <a:pt x="5487771" y="1373987"/>
                </a:lnTo>
                <a:lnTo>
                  <a:pt x="5532891" y="1358455"/>
                </a:lnTo>
                <a:lnTo>
                  <a:pt x="5576744" y="1339646"/>
                </a:lnTo>
                <a:lnTo>
                  <a:pt x="5619097" y="1317659"/>
                </a:lnTo>
                <a:lnTo>
                  <a:pt x="5659716" y="1292618"/>
                </a:lnTo>
                <a:lnTo>
                  <a:pt x="5698386" y="1264658"/>
                </a:lnTo>
                <a:lnTo>
                  <a:pt x="5734897" y="1233916"/>
                </a:lnTo>
                <a:lnTo>
                  <a:pt x="5769052" y="1200569"/>
                </a:lnTo>
                <a:lnTo>
                  <a:pt x="5800648" y="1164818"/>
                </a:lnTo>
                <a:lnTo>
                  <a:pt x="5829541" y="1126826"/>
                </a:lnTo>
                <a:lnTo>
                  <a:pt x="5855563" y="1086802"/>
                </a:lnTo>
                <a:lnTo>
                  <a:pt x="5878572" y="1044976"/>
                </a:lnTo>
                <a:lnTo>
                  <a:pt x="5898438" y="1001572"/>
                </a:lnTo>
                <a:lnTo>
                  <a:pt x="5915060" y="956829"/>
                </a:lnTo>
                <a:lnTo>
                  <a:pt x="5928353" y="910977"/>
                </a:lnTo>
                <a:lnTo>
                  <a:pt x="5938231" y="864269"/>
                </a:lnTo>
                <a:lnTo>
                  <a:pt x="5944654" y="816965"/>
                </a:lnTo>
                <a:lnTo>
                  <a:pt x="5947583" y="769325"/>
                </a:lnTo>
                <a:lnTo>
                  <a:pt x="5947778" y="753402"/>
                </a:lnTo>
                <a:lnTo>
                  <a:pt x="5947778" y="648500"/>
                </a:lnTo>
                <a:lnTo>
                  <a:pt x="5946021" y="600797"/>
                </a:lnTo>
                <a:lnTo>
                  <a:pt x="5940758" y="553345"/>
                </a:lnTo>
                <a:lnTo>
                  <a:pt x="5932026" y="506409"/>
                </a:lnTo>
                <a:lnTo>
                  <a:pt x="5919863" y="460248"/>
                </a:lnTo>
                <a:lnTo>
                  <a:pt x="5904349" y="415112"/>
                </a:lnTo>
                <a:lnTo>
                  <a:pt x="5885548" y="371230"/>
                </a:lnTo>
                <a:lnTo>
                  <a:pt x="5863573" y="328849"/>
                </a:lnTo>
                <a:lnTo>
                  <a:pt x="5838545" y="288213"/>
                </a:lnTo>
                <a:lnTo>
                  <a:pt x="5810595" y="249521"/>
                </a:lnTo>
                <a:lnTo>
                  <a:pt x="5779874" y="212990"/>
                </a:lnTo>
                <a:lnTo>
                  <a:pt x="5746549" y="178820"/>
                </a:lnTo>
                <a:lnTo>
                  <a:pt x="5710809" y="147205"/>
                </a:lnTo>
                <a:lnTo>
                  <a:pt x="5672840" y="118291"/>
                </a:lnTo>
                <a:lnTo>
                  <a:pt x="5632837" y="92259"/>
                </a:lnTo>
                <a:lnTo>
                  <a:pt x="5591034" y="69238"/>
                </a:lnTo>
                <a:lnTo>
                  <a:pt x="5547664" y="49364"/>
                </a:lnTo>
                <a:lnTo>
                  <a:pt x="5502945" y="32725"/>
                </a:lnTo>
                <a:lnTo>
                  <a:pt x="5457109" y="19429"/>
                </a:lnTo>
                <a:lnTo>
                  <a:pt x="5410427" y="9544"/>
                </a:lnTo>
                <a:lnTo>
                  <a:pt x="5363159" y="3111"/>
                </a:lnTo>
                <a:lnTo>
                  <a:pt x="5315535" y="195"/>
                </a:lnTo>
                <a:lnTo>
                  <a:pt x="5299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2"/>
          <p:cNvSpPr txBox="1"/>
          <p:nvPr/>
        </p:nvSpPr>
        <p:spPr>
          <a:xfrm>
            <a:off x="3581400" y="5219700"/>
            <a:ext cx="2649220" cy="53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95"/>
              </a:spcBef>
            </a:pPr>
            <a:r>
              <a:rPr lang="ru-RU" sz="4000" b="1" spc="-55" dirty="0" smtClean="0">
                <a:solidFill>
                  <a:srgbClr val="487E1C"/>
                </a:solidFill>
                <a:latin typeface="Arial"/>
                <a:cs typeface="Arial"/>
              </a:rPr>
              <a:t>Задачи: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6DB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61016" y="8020460"/>
            <a:ext cx="2026983" cy="222208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59381" y="0"/>
            <a:ext cx="2028619" cy="206985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7292733"/>
            <a:ext cx="2624133" cy="299426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533283" cy="1687198"/>
          </a:xfrm>
          <a:prstGeom prst="rect">
            <a:avLst/>
          </a:prstGeom>
        </p:spPr>
      </p:pic>
      <p:sp>
        <p:nvSpPr>
          <p:cNvPr id="8" name="object 3"/>
          <p:cNvSpPr/>
          <p:nvPr/>
        </p:nvSpPr>
        <p:spPr>
          <a:xfrm>
            <a:off x="6934200" y="1485900"/>
            <a:ext cx="5105400" cy="1676400"/>
          </a:xfrm>
          <a:custGeom>
            <a:avLst/>
            <a:gdLst/>
            <a:ahLst/>
            <a:cxnLst/>
            <a:rect l="l" t="t" r="r" b="b"/>
            <a:pathLst>
              <a:path w="5948045" h="1402079">
                <a:moveTo>
                  <a:pt x="5299621" y="0"/>
                </a:moveTo>
                <a:lnTo>
                  <a:pt x="648157" y="0"/>
                </a:lnTo>
                <a:lnTo>
                  <a:pt x="632248" y="195"/>
                </a:lnTo>
                <a:lnTo>
                  <a:pt x="584631" y="3111"/>
                </a:lnTo>
                <a:lnTo>
                  <a:pt x="537356" y="9544"/>
                </a:lnTo>
                <a:lnTo>
                  <a:pt x="490670" y="19429"/>
                </a:lnTo>
                <a:lnTo>
                  <a:pt x="444840" y="32725"/>
                </a:lnTo>
                <a:lnTo>
                  <a:pt x="400126" y="49364"/>
                </a:lnTo>
                <a:lnTo>
                  <a:pt x="356743" y="69238"/>
                </a:lnTo>
                <a:lnTo>
                  <a:pt x="314940" y="92259"/>
                </a:lnTo>
                <a:lnTo>
                  <a:pt x="274938" y="118291"/>
                </a:lnTo>
                <a:lnTo>
                  <a:pt x="236969" y="147205"/>
                </a:lnTo>
                <a:lnTo>
                  <a:pt x="201229" y="178820"/>
                </a:lnTo>
                <a:lnTo>
                  <a:pt x="167903" y="212990"/>
                </a:lnTo>
                <a:lnTo>
                  <a:pt x="137182" y="249521"/>
                </a:lnTo>
                <a:lnTo>
                  <a:pt x="109232" y="288213"/>
                </a:lnTo>
                <a:lnTo>
                  <a:pt x="84204" y="328849"/>
                </a:lnTo>
                <a:lnTo>
                  <a:pt x="62230" y="371230"/>
                </a:lnTo>
                <a:lnTo>
                  <a:pt x="43434" y="415112"/>
                </a:lnTo>
                <a:lnTo>
                  <a:pt x="27914" y="460248"/>
                </a:lnTo>
                <a:lnTo>
                  <a:pt x="15754" y="506409"/>
                </a:lnTo>
                <a:lnTo>
                  <a:pt x="7019" y="553345"/>
                </a:lnTo>
                <a:lnTo>
                  <a:pt x="1757" y="600797"/>
                </a:lnTo>
                <a:lnTo>
                  <a:pt x="0" y="648500"/>
                </a:lnTo>
                <a:lnTo>
                  <a:pt x="0" y="753402"/>
                </a:lnTo>
                <a:lnTo>
                  <a:pt x="1757" y="801106"/>
                </a:lnTo>
                <a:lnTo>
                  <a:pt x="7019" y="848561"/>
                </a:lnTo>
                <a:lnTo>
                  <a:pt x="15754" y="895494"/>
                </a:lnTo>
                <a:lnTo>
                  <a:pt x="27914" y="941654"/>
                </a:lnTo>
                <a:lnTo>
                  <a:pt x="43434" y="986790"/>
                </a:lnTo>
                <a:lnTo>
                  <a:pt x="62230" y="1030676"/>
                </a:lnTo>
                <a:lnTo>
                  <a:pt x="84204" y="1073053"/>
                </a:lnTo>
                <a:lnTo>
                  <a:pt x="109232" y="1113701"/>
                </a:lnTo>
                <a:lnTo>
                  <a:pt x="137182" y="1152386"/>
                </a:lnTo>
                <a:lnTo>
                  <a:pt x="167903" y="1188913"/>
                </a:lnTo>
                <a:lnTo>
                  <a:pt x="201229" y="1223083"/>
                </a:lnTo>
                <a:lnTo>
                  <a:pt x="236969" y="1254709"/>
                </a:lnTo>
                <a:lnTo>
                  <a:pt x="274938" y="1283612"/>
                </a:lnTo>
                <a:lnTo>
                  <a:pt x="314940" y="1309647"/>
                </a:lnTo>
                <a:lnTo>
                  <a:pt x="356743" y="1332665"/>
                </a:lnTo>
                <a:lnTo>
                  <a:pt x="400126" y="1352550"/>
                </a:lnTo>
                <a:lnTo>
                  <a:pt x="444840" y="1369175"/>
                </a:lnTo>
                <a:lnTo>
                  <a:pt x="490670" y="1382472"/>
                </a:lnTo>
                <a:lnTo>
                  <a:pt x="537356" y="1392363"/>
                </a:lnTo>
                <a:lnTo>
                  <a:pt x="584631" y="1398790"/>
                </a:lnTo>
                <a:lnTo>
                  <a:pt x="632248" y="1401719"/>
                </a:lnTo>
                <a:lnTo>
                  <a:pt x="648157" y="1401914"/>
                </a:lnTo>
                <a:lnTo>
                  <a:pt x="5299621" y="1401914"/>
                </a:lnTo>
                <a:lnTo>
                  <a:pt x="5347302" y="1400157"/>
                </a:lnTo>
                <a:lnTo>
                  <a:pt x="5394726" y="1394893"/>
                </a:lnTo>
                <a:lnTo>
                  <a:pt x="5441639" y="1386148"/>
                </a:lnTo>
                <a:lnTo>
                  <a:pt x="5487771" y="1373987"/>
                </a:lnTo>
                <a:lnTo>
                  <a:pt x="5532891" y="1358455"/>
                </a:lnTo>
                <a:lnTo>
                  <a:pt x="5576744" y="1339646"/>
                </a:lnTo>
                <a:lnTo>
                  <a:pt x="5619097" y="1317659"/>
                </a:lnTo>
                <a:lnTo>
                  <a:pt x="5659716" y="1292618"/>
                </a:lnTo>
                <a:lnTo>
                  <a:pt x="5698386" y="1264658"/>
                </a:lnTo>
                <a:lnTo>
                  <a:pt x="5734897" y="1233916"/>
                </a:lnTo>
                <a:lnTo>
                  <a:pt x="5769052" y="1200569"/>
                </a:lnTo>
                <a:lnTo>
                  <a:pt x="5800648" y="1164818"/>
                </a:lnTo>
                <a:lnTo>
                  <a:pt x="5829541" y="1126826"/>
                </a:lnTo>
                <a:lnTo>
                  <a:pt x="5855563" y="1086802"/>
                </a:lnTo>
                <a:lnTo>
                  <a:pt x="5878572" y="1044976"/>
                </a:lnTo>
                <a:lnTo>
                  <a:pt x="5898438" y="1001572"/>
                </a:lnTo>
                <a:lnTo>
                  <a:pt x="5915060" y="956829"/>
                </a:lnTo>
                <a:lnTo>
                  <a:pt x="5928353" y="910977"/>
                </a:lnTo>
                <a:lnTo>
                  <a:pt x="5938231" y="864269"/>
                </a:lnTo>
                <a:lnTo>
                  <a:pt x="5944654" y="816965"/>
                </a:lnTo>
                <a:lnTo>
                  <a:pt x="5947583" y="769325"/>
                </a:lnTo>
                <a:lnTo>
                  <a:pt x="5947778" y="753402"/>
                </a:lnTo>
                <a:lnTo>
                  <a:pt x="5947778" y="648500"/>
                </a:lnTo>
                <a:lnTo>
                  <a:pt x="5946021" y="600797"/>
                </a:lnTo>
                <a:lnTo>
                  <a:pt x="5940758" y="553345"/>
                </a:lnTo>
                <a:lnTo>
                  <a:pt x="5932026" y="506409"/>
                </a:lnTo>
                <a:lnTo>
                  <a:pt x="5919863" y="460248"/>
                </a:lnTo>
                <a:lnTo>
                  <a:pt x="5904349" y="415112"/>
                </a:lnTo>
                <a:lnTo>
                  <a:pt x="5885548" y="371230"/>
                </a:lnTo>
                <a:lnTo>
                  <a:pt x="5863573" y="328849"/>
                </a:lnTo>
                <a:lnTo>
                  <a:pt x="5838545" y="288213"/>
                </a:lnTo>
                <a:lnTo>
                  <a:pt x="5810595" y="249521"/>
                </a:lnTo>
                <a:lnTo>
                  <a:pt x="5779874" y="212990"/>
                </a:lnTo>
                <a:lnTo>
                  <a:pt x="5746549" y="178820"/>
                </a:lnTo>
                <a:lnTo>
                  <a:pt x="5710809" y="147205"/>
                </a:lnTo>
                <a:lnTo>
                  <a:pt x="5672840" y="118291"/>
                </a:lnTo>
                <a:lnTo>
                  <a:pt x="5632837" y="92259"/>
                </a:lnTo>
                <a:lnTo>
                  <a:pt x="5591034" y="69238"/>
                </a:lnTo>
                <a:lnTo>
                  <a:pt x="5547664" y="49364"/>
                </a:lnTo>
                <a:lnTo>
                  <a:pt x="5502945" y="32725"/>
                </a:lnTo>
                <a:lnTo>
                  <a:pt x="5457109" y="19429"/>
                </a:lnTo>
                <a:lnTo>
                  <a:pt x="5410427" y="9544"/>
                </a:lnTo>
                <a:lnTo>
                  <a:pt x="5363159" y="3111"/>
                </a:lnTo>
                <a:lnTo>
                  <a:pt x="5315535" y="195"/>
                </a:lnTo>
                <a:lnTo>
                  <a:pt x="5299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467600" y="1866900"/>
            <a:ext cx="4419600" cy="92781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339215" marR="5080" indent="-1327150" algn="ctr">
              <a:lnSpc>
                <a:spcPts val="7209"/>
              </a:lnSpc>
              <a:spcBef>
                <a:spcPts val="35"/>
              </a:spcBef>
            </a:pPr>
            <a:r>
              <a:rPr lang="ru-RU" sz="6600" spc="150" dirty="0" smtClean="0">
                <a:latin typeface="Trebuchet MS"/>
                <a:cs typeface="Trebuchet MS"/>
                <a:hlinkClick r:id="rId7"/>
              </a:rPr>
              <a:t>ИГРА</a:t>
            </a:r>
            <a:r>
              <a:rPr lang="ru-RU" sz="5850" spc="150" dirty="0" smtClean="0">
                <a:latin typeface="Trebuchet MS"/>
                <a:cs typeface="Trebuchet MS"/>
              </a:rPr>
              <a:t> </a:t>
            </a:r>
            <a:endParaRPr lang="ru-RU" sz="5850" spc="150" dirty="0">
              <a:latin typeface="Trebuchet MS"/>
              <a:cs typeface="Trebuchet MS"/>
            </a:endParaRPr>
          </a:p>
        </p:txBody>
      </p:sp>
      <p:sp>
        <p:nvSpPr>
          <p:cNvPr id="9" name="object 22"/>
          <p:cNvSpPr txBox="1">
            <a:spLocks/>
          </p:cNvSpPr>
          <p:nvPr/>
        </p:nvSpPr>
        <p:spPr>
          <a:xfrm>
            <a:off x="2057400" y="3695700"/>
            <a:ext cx="15163800" cy="462113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339215" marR="5080" lvl="0" indent="-1327150" algn="ctr" defTabSz="914400" eaLnBrk="1" fontAlgn="auto" latinLnBrk="0" hangingPunct="1">
              <a:lnSpc>
                <a:spcPts val="7209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ЧТО? ГДЕ? КУДА?</a:t>
            </a:r>
            <a: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/>
            </a:r>
            <a:b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</a:br>
            <a: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/>
            </a:r>
            <a:b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</a:br>
            <a: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Что за достопримечательность? </a:t>
            </a:r>
            <a:b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</a:br>
            <a:r>
              <a:rPr kumimoji="0" lang="ru-RU" sz="5850" b="1" i="0" u="none" strike="noStrike" kern="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Куда нам нужно поехать, чтобы ее увидеть?</a:t>
            </a:r>
            <a:endParaRPr kumimoji="0" lang="ru-RU" sz="5850" b="1" i="0" u="none" strike="noStrike" kern="0" cap="none" spc="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+mj-ea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object 5"/>
          <p:cNvSpPr/>
          <p:nvPr/>
        </p:nvSpPr>
        <p:spPr>
          <a:xfrm>
            <a:off x="14706599" y="0"/>
            <a:ext cx="35814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506" name="Picture 2" descr="C:\Users\Ксюша\OneDrive\Desktop\1478px-The_Bronze_Horseman_(St._Petersburg,_Russia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782800" cy="10287000"/>
          </a:xfrm>
          <a:prstGeom prst="rect">
            <a:avLst/>
          </a:prstGeom>
          <a:noFill/>
        </p:spPr>
      </p:pic>
      <p:pic>
        <p:nvPicPr>
          <p:cNvPr id="7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485900"/>
            <a:ext cx="5566065" cy="11772900"/>
          </a:xfrm>
          <a:prstGeom prst="rect">
            <a:avLst/>
          </a:prstGeom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743200" y="4762500"/>
            <a:ext cx="112014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памятник Петру </a:t>
            </a:r>
            <a:r>
              <a:rPr lang="en-US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I</a:t>
            </a:r>
            <a:endParaRPr lang="ru-RU" sz="6600" b="1" spc="150" dirty="0" smtClean="0">
              <a:solidFill>
                <a:schemeClr val="accent3">
                  <a:lumMod val="50000"/>
                </a:schemeClr>
              </a:solidFill>
              <a:latin typeface="Trebuchet MS"/>
              <a:ea typeface="+mj-ea"/>
              <a:cs typeface="Trebuchet MS"/>
            </a:endParaRPr>
          </a:p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г. С-Петербург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object 5"/>
          <p:cNvSpPr/>
          <p:nvPr/>
        </p:nvSpPr>
        <p:spPr>
          <a:xfrm>
            <a:off x="0" y="0"/>
            <a:ext cx="35814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650" name="Picture 2" descr="https://culttourism.ru/data/photos/6/8/68f196aef10ba894c3123a1eb92596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0"/>
            <a:ext cx="14782800" cy="10287000"/>
          </a:xfrm>
          <a:prstGeom prst="rect">
            <a:avLst/>
          </a:prstGeom>
          <a:noFill/>
        </p:spPr>
      </p:pic>
      <p:pic>
        <p:nvPicPr>
          <p:cNvPr id="6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2721935" y="0"/>
            <a:ext cx="5566065" cy="1055370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572000" y="4533900"/>
            <a:ext cx="116586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Строгановская (Рождественская) церковь </a:t>
            </a:r>
          </a:p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г.Н.Новгород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Ксюша\OneDrive\Desktop\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462729" cy="10287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object 5"/>
          <p:cNvSpPr/>
          <p:nvPr/>
        </p:nvSpPr>
        <p:spPr>
          <a:xfrm>
            <a:off x="14935199" y="0"/>
            <a:ext cx="33528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2721935" y="0"/>
            <a:ext cx="5566065" cy="1055370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133600" y="4838700"/>
            <a:ext cx="116586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Царь-Колокол </a:t>
            </a:r>
          </a:p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г.Москва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Ксюша\OneDrive\Desktop\peyzazh-rossiya-ozero-poberezh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9760" y="0"/>
            <a:ext cx="16398240" cy="102489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object 5"/>
          <p:cNvSpPr/>
          <p:nvPr/>
        </p:nvSpPr>
        <p:spPr>
          <a:xfrm>
            <a:off x="0" y="0"/>
            <a:ext cx="33528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 rot="5400000">
            <a:off x="9463265" y="1462265"/>
            <a:ext cx="7362469" cy="10287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29200" y="4533900"/>
            <a:ext cx="116586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оз. Байкал </a:t>
            </a:r>
          </a:p>
          <a:p>
            <a:pPr algn="ctr"/>
            <a:r>
              <a:rPr lang="ru-RU" sz="54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Иркутская обл., </a:t>
            </a:r>
            <a:r>
              <a:rPr lang="ru-RU" sz="5400" b="1" spc="150" dirty="0" err="1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респ.Бурятия</a:t>
            </a:r>
            <a:endParaRPr lang="ru-RU" sz="5400" b="1" spc="150" dirty="0" smtClean="0">
              <a:solidFill>
                <a:schemeClr val="accent3">
                  <a:lumMod val="50000"/>
                </a:schemeClr>
              </a:solidFill>
              <a:latin typeface="Trebuchet MS"/>
              <a:ea typeface="+mj-ea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Ксюша\OneDrive\Desktop\shutterstock_17377513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445946" cy="1028700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object 5"/>
          <p:cNvSpPr/>
          <p:nvPr/>
        </p:nvSpPr>
        <p:spPr>
          <a:xfrm>
            <a:off x="14935199" y="0"/>
            <a:ext cx="33528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2721935" y="0"/>
            <a:ext cx="5566065" cy="10553700"/>
          </a:xfrm>
          <a:prstGeom prst="rect">
            <a:avLst/>
          </a:prstGeom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600200" y="4610100"/>
            <a:ext cx="116586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Деревянный Храм Преображения Господня </a:t>
            </a:r>
          </a:p>
          <a:p>
            <a:pPr algn="ctr"/>
            <a:r>
              <a:rPr lang="ru-RU" sz="54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о. Кижи, Республика Карелия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object 5"/>
          <p:cNvSpPr/>
          <p:nvPr/>
        </p:nvSpPr>
        <p:spPr>
          <a:xfrm>
            <a:off x="0" y="0"/>
            <a:ext cx="4267200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13639800" y="0"/>
            <a:ext cx="46482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554" name="Picture 2" descr="https://i.pinimg.com/originals/48/7b/67/487b678e57add91f1ceb80e765007a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0"/>
            <a:ext cx="9372600" cy="10287000"/>
          </a:xfrm>
          <a:prstGeom prst="rect">
            <a:avLst/>
          </a:prstGeom>
          <a:noFill/>
        </p:spPr>
      </p:pic>
      <p:pic>
        <p:nvPicPr>
          <p:cNvPr id="7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66700"/>
            <a:ext cx="5566065" cy="10553700"/>
          </a:xfrm>
          <a:prstGeom prst="rect">
            <a:avLst/>
          </a:prstGeom>
          <a:ln>
            <a:noFill/>
          </a:ln>
        </p:spPr>
      </p:pic>
      <p:pic>
        <p:nvPicPr>
          <p:cNvPr id="8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2721935" y="0"/>
            <a:ext cx="5566065" cy="10553700"/>
          </a:xfrm>
          <a:prstGeom prst="rect">
            <a:avLst/>
          </a:prstGeom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124200" y="4533900"/>
            <a:ext cx="116586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spc="15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ea typeface="+mj-ea"/>
                <a:cs typeface="Trebuchet MS"/>
              </a:rPr>
              <a:t>Картина «Воззвание К.Минина к нижегородцам» ( К.Маковский) г.Н.Новгород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6DB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4835886" y="268757"/>
            <a:ext cx="3348990" cy="2319020"/>
            <a:chOff x="14835886" y="268757"/>
            <a:chExt cx="3348990" cy="23190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00894" y="817613"/>
              <a:ext cx="1883563" cy="17695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300832" y="817625"/>
              <a:ext cx="1884045" cy="1769745"/>
            </a:xfrm>
            <a:custGeom>
              <a:avLst/>
              <a:gdLst/>
              <a:ahLst/>
              <a:cxnLst/>
              <a:rect l="l" t="t" r="r" b="b"/>
              <a:pathLst>
                <a:path w="1884044" h="1769745">
                  <a:moveTo>
                    <a:pt x="1883651" y="1645805"/>
                  </a:moveTo>
                  <a:lnTo>
                    <a:pt x="1768589" y="0"/>
                  </a:lnTo>
                  <a:lnTo>
                    <a:pt x="0" y="123723"/>
                  </a:lnTo>
                  <a:lnTo>
                    <a:pt x="115062" y="1769541"/>
                  </a:lnTo>
                  <a:lnTo>
                    <a:pt x="1883651" y="16458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35939" y="268757"/>
              <a:ext cx="1458414" cy="14176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835886" y="268769"/>
              <a:ext cx="1458595" cy="1417955"/>
            </a:xfrm>
            <a:custGeom>
              <a:avLst/>
              <a:gdLst/>
              <a:ahLst/>
              <a:cxnLst/>
              <a:rect l="l" t="t" r="r" b="b"/>
              <a:pathLst>
                <a:path w="1458594" h="1417955">
                  <a:moveTo>
                    <a:pt x="1458455" y="475576"/>
                  </a:moveTo>
                  <a:lnTo>
                    <a:pt x="439026" y="0"/>
                  </a:lnTo>
                  <a:lnTo>
                    <a:pt x="0" y="942086"/>
                  </a:lnTo>
                  <a:lnTo>
                    <a:pt x="1019289" y="1417675"/>
                  </a:lnTo>
                  <a:lnTo>
                    <a:pt x="1458455" y="4755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68883" y="145808"/>
            <a:ext cx="3178175" cy="2327275"/>
            <a:chOff x="268883" y="145808"/>
            <a:chExt cx="3178175" cy="232727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883" y="703173"/>
              <a:ext cx="1883562" cy="176954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68871" y="703185"/>
              <a:ext cx="1884045" cy="1769745"/>
            </a:xfrm>
            <a:custGeom>
              <a:avLst/>
              <a:gdLst/>
              <a:ahLst/>
              <a:cxnLst/>
              <a:rect l="l" t="t" r="r" b="b"/>
              <a:pathLst>
                <a:path w="1884045" h="1769745">
                  <a:moveTo>
                    <a:pt x="1883562" y="1645805"/>
                  </a:moveTo>
                  <a:lnTo>
                    <a:pt x="1768538" y="0"/>
                  </a:lnTo>
                  <a:lnTo>
                    <a:pt x="0" y="123723"/>
                  </a:lnTo>
                  <a:lnTo>
                    <a:pt x="115023" y="1769541"/>
                  </a:lnTo>
                  <a:lnTo>
                    <a:pt x="1883562" y="16458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5545" y="145808"/>
              <a:ext cx="1441251" cy="13965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05545" y="145820"/>
              <a:ext cx="1441450" cy="1397000"/>
            </a:xfrm>
            <a:custGeom>
              <a:avLst/>
              <a:gdLst/>
              <a:ahLst/>
              <a:cxnLst/>
              <a:rect l="l" t="t" r="r" b="b"/>
              <a:pathLst>
                <a:path w="1441450" h="1397000">
                  <a:moveTo>
                    <a:pt x="1441246" y="956856"/>
                  </a:moveTo>
                  <a:lnTo>
                    <a:pt x="1035304" y="0"/>
                  </a:lnTo>
                  <a:lnTo>
                    <a:pt x="0" y="439699"/>
                  </a:lnTo>
                  <a:lnTo>
                    <a:pt x="405942" y="1396542"/>
                  </a:lnTo>
                  <a:lnTo>
                    <a:pt x="1441246" y="9568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114800" y="681475"/>
            <a:ext cx="10210800" cy="4488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 marR="5080" indent="-71755" algn="ctr">
              <a:lnSpc>
                <a:spcPts val="6980"/>
              </a:lnSpc>
            </a:pPr>
            <a:r>
              <a:rPr lang="ru-RU" sz="6000" dirty="0" smtClean="0"/>
              <a:t>Есть ли такие места, куда было бы совсем неинтересно путешествовать?</a:t>
            </a:r>
            <a:br>
              <a:rPr lang="ru-RU" sz="6000" dirty="0" smtClean="0"/>
            </a:br>
            <a:endParaRPr sz="5650">
              <a:latin typeface="Trebuchet MS"/>
              <a:cs typeface="Trebuchet MS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858000" y="5524500"/>
            <a:ext cx="4648200" cy="4267200"/>
          </a:xfrm>
          <a:prstGeom prst="ellipse">
            <a:avLst/>
          </a:prstGeom>
          <a:blipFill dpi="0" rotWithShape="1">
            <a:blip r:embed="rId6"/>
            <a:srcRect/>
            <a:stretch>
              <a:fillRect l="-1000" t="-2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81000" y="4152900"/>
            <a:ext cx="4953000" cy="4876800"/>
          </a:xfrm>
          <a:prstGeom prst="ellipse">
            <a:avLst/>
          </a:prstGeom>
          <a:blipFill dpi="0" rotWithShape="1">
            <a:blip r:embed="rId7"/>
            <a:srcRect/>
            <a:stretch>
              <a:fillRect l="-1000" t="-2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2420600" y="4229100"/>
            <a:ext cx="5105400" cy="4953000"/>
          </a:xfrm>
          <a:prstGeom prst="ellipse">
            <a:avLst/>
          </a:prstGeom>
          <a:blipFill dpi="0" rotWithShape="1">
            <a:blip r:embed="rId8"/>
            <a:srcRect/>
            <a:stretch>
              <a:fillRect l="-8000" t="-5000" r="-3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82443" y="1304322"/>
            <a:ext cx="5786357" cy="1887696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ts val="4855"/>
              </a:lnSpc>
              <a:tabLst>
                <a:tab pos="2931160" algn="l"/>
              </a:tabLst>
            </a:pPr>
            <a:r>
              <a:rPr lang="ru-RU" sz="2800" b="1" dirty="0" smtClean="0">
                <a:solidFill>
                  <a:srgbClr val="487E1C"/>
                </a:solidFill>
                <a:latin typeface="Arial"/>
                <a:cs typeface="Arial"/>
              </a:rPr>
              <a:t>Есть ли такие места, куда было бы совсем неинтересно путешествовать?</a:t>
            </a:r>
            <a:endParaRPr lang="ru-RU" sz="2800" b="1" dirty="0">
              <a:solidFill>
                <a:srgbClr val="487E1C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11000" y="4914900"/>
            <a:ext cx="4812030" cy="106869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95885" marR="5080" indent="-83820">
              <a:lnSpc>
                <a:spcPct val="103499"/>
              </a:lnSpc>
              <a:spcBef>
                <a:spcPts val="20"/>
              </a:spcBef>
            </a:pPr>
            <a:r>
              <a:rPr lang="ru-RU" sz="7200" b="1" spc="-20" dirty="0" smtClean="0">
                <a:solidFill>
                  <a:srgbClr val="487E1C"/>
                </a:solidFill>
                <a:latin typeface="Arial"/>
                <a:cs typeface="Arial"/>
              </a:rPr>
              <a:t>??????</a:t>
            </a:r>
            <a:endParaRPr sz="7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6362700"/>
            <a:ext cx="8222762" cy="5048177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ts val="4855"/>
              </a:lnSpc>
              <a:tabLst>
                <a:tab pos="2931160" algn="l"/>
              </a:tabLst>
            </a:pPr>
            <a:r>
              <a:rPr lang="ru-RU" sz="4000" b="1" dirty="0" smtClean="0">
                <a:solidFill>
                  <a:srgbClr val="487E1C"/>
                </a:solidFill>
                <a:latin typeface="Arial"/>
                <a:cs typeface="Arial"/>
              </a:rPr>
              <a:t>«…</a:t>
            </a:r>
            <a:r>
              <a:rPr lang="ru-RU" sz="4000" b="1" dirty="0">
                <a:solidFill>
                  <a:srgbClr val="487E1C"/>
                </a:solidFill>
                <a:latin typeface="Arial"/>
                <a:cs typeface="Arial"/>
              </a:rPr>
              <a:t>На земле нет неинтересных мест: есть только </a:t>
            </a:r>
            <a:r>
              <a:rPr lang="ru-RU" sz="4000" b="1" dirty="0" err="1">
                <a:solidFill>
                  <a:srgbClr val="487E1C"/>
                </a:solidFill>
                <a:latin typeface="Arial"/>
                <a:cs typeface="Arial"/>
              </a:rPr>
              <a:t>неинтересующиеся</a:t>
            </a:r>
            <a:r>
              <a:rPr lang="ru-RU" sz="4000" b="1" dirty="0">
                <a:solidFill>
                  <a:srgbClr val="487E1C"/>
                </a:solidFill>
                <a:latin typeface="Arial"/>
                <a:cs typeface="Arial"/>
              </a:rPr>
              <a:t> люди, люди, не умеющие находить интересное, внутренне скучные...»</a:t>
            </a:r>
          </a:p>
          <a:p>
            <a:pPr marL="12700">
              <a:lnSpc>
                <a:spcPts val="4855"/>
              </a:lnSpc>
              <a:tabLst>
                <a:tab pos="2931160" algn="l"/>
              </a:tabLst>
            </a:pPr>
            <a:endParaRPr lang="ru-RU" sz="4400" b="1" dirty="0" smtClean="0">
              <a:solidFill>
                <a:srgbClr val="487E1C"/>
              </a:solidFill>
              <a:latin typeface="Arial"/>
              <a:cs typeface="Arial"/>
            </a:endParaRPr>
          </a:p>
          <a:p>
            <a:pPr marL="12700">
              <a:lnSpc>
                <a:spcPts val="4855"/>
              </a:lnSpc>
              <a:tabLst>
                <a:tab pos="2931160" algn="l"/>
              </a:tabLst>
            </a:pPr>
            <a:endParaRPr sz="4200">
              <a:latin typeface="Trebuchet MS"/>
              <a:cs typeface="Trebuchet MS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8763000" y="0"/>
            <a:ext cx="9525000" cy="6819900"/>
          </a:xfrm>
          <a:custGeom>
            <a:avLst/>
            <a:gdLst/>
            <a:ahLst/>
            <a:cxnLst/>
            <a:rect l="l" t="t" r="r" b="b"/>
            <a:pathLst>
              <a:path w="12410440" h="10267315">
                <a:moveTo>
                  <a:pt x="0" y="10267209"/>
                </a:moveTo>
                <a:lnTo>
                  <a:pt x="12410237" y="10267209"/>
                </a:lnTo>
                <a:lnTo>
                  <a:pt x="12410237" y="0"/>
                </a:lnTo>
                <a:lnTo>
                  <a:pt x="0" y="0"/>
                </a:lnTo>
                <a:lnTo>
                  <a:pt x="0" y="1026720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25" name="object 11"/>
          <p:cNvSpPr/>
          <p:nvPr/>
        </p:nvSpPr>
        <p:spPr>
          <a:xfrm>
            <a:off x="7010400" y="-647700"/>
            <a:ext cx="1991131" cy="2045335"/>
          </a:xfrm>
          <a:custGeom>
            <a:avLst/>
            <a:gdLst/>
            <a:ahLst/>
            <a:cxnLst/>
            <a:rect l="l" t="t" r="r" b="b"/>
            <a:pathLst>
              <a:path w="2165985" h="2045335">
                <a:moveTo>
                  <a:pt x="2165477" y="1775460"/>
                </a:moveTo>
                <a:lnTo>
                  <a:pt x="1916087" y="0"/>
                </a:lnTo>
                <a:lnTo>
                  <a:pt x="0" y="269443"/>
                </a:lnTo>
                <a:lnTo>
                  <a:pt x="249389" y="2044903"/>
                </a:lnTo>
                <a:lnTo>
                  <a:pt x="2165477" y="1775460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5" name="Овал 4"/>
          <p:cNvSpPr/>
          <p:nvPr/>
        </p:nvSpPr>
        <p:spPr>
          <a:xfrm>
            <a:off x="7620000" y="0"/>
            <a:ext cx="7467600" cy="7620000"/>
          </a:xfrm>
          <a:prstGeom prst="ellipse">
            <a:avLst/>
          </a:prstGeom>
          <a:blipFill dpi="0" rotWithShape="1">
            <a:blip r:embed="rId2"/>
            <a:srcRect/>
            <a:stretch>
              <a:fillRect l="-1000" t="-2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object 3"/>
          <p:cNvSpPr/>
          <p:nvPr/>
        </p:nvSpPr>
        <p:spPr>
          <a:xfrm>
            <a:off x="11049000" y="7581900"/>
            <a:ext cx="4446804" cy="981279"/>
          </a:xfrm>
          <a:custGeom>
            <a:avLst/>
            <a:gdLst/>
            <a:ahLst/>
            <a:cxnLst/>
            <a:rect l="l" t="t" r="r" b="b"/>
            <a:pathLst>
              <a:path w="5948045" h="1402079">
                <a:moveTo>
                  <a:pt x="5299621" y="0"/>
                </a:moveTo>
                <a:lnTo>
                  <a:pt x="648157" y="0"/>
                </a:lnTo>
                <a:lnTo>
                  <a:pt x="632248" y="195"/>
                </a:lnTo>
                <a:lnTo>
                  <a:pt x="584631" y="3111"/>
                </a:lnTo>
                <a:lnTo>
                  <a:pt x="537356" y="9544"/>
                </a:lnTo>
                <a:lnTo>
                  <a:pt x="490670" y="19429"/>
                </a:lnTo>
                <a:lnTo>
                  <a:pt x="444840" y="32725"/>
                </a:lnTo>
                <a:lnTo>
                  <a:pt x="400126" y="49364"/>
                </a:lnTo>
                <a:lnTo>
                  <a:pt x="356743" y="69238"/>
                </a:lnTo>
                <a:lnTo>
                  <a:pt x="314940" y="92259"/>
                </a:lnTo>
                <a:lnTo>
                  <a:pt x="274938" y="118291"/>
                </a:lnTo>
                <a:lnTo>
                  <a:pt x="236969" y="147205"/>
                </a:lnTo>
                <a:lnTo>
                  <a:pt x="201229" y="178820"/>
                </a:lnTo>
                <a:lnTo>
                  <a:pt x="167903" y="212990"/>
                </a:lnTo>
                <a:lnTo>
                  <a:pt x="137182" y="249521"/>
                </a:lnTo>
                <a:lnTo>
                  <a:pt x="109232" y="288213"/>
                </a:lnTo>
                <a:lnTo>
                  <a:pt x="84204" y="328849"/>
                </a:lnTo>
                <a:lnTo>
                  <a:pt x="62230" y="371230"/>
                </a:lnTo>
                <a:lnTo>
                  <a:pt x="43434" y="415112"/>
                </a:lnTo>
                <a:lnTo>
                  <a:pt x="27914" y="460248"/>
                </a:lnTo>
                <a:lnTo>
                  <a:pt x="15754" y="506409"/>
                </a:lnTo>
                <a:lnTo>
                  <a:pt x="7019" y="553345"/>
                </a:lnTo>
                <a:lnTo>
                  <a:pt x="1757" y="600797"/>
                </a:lnTo>
                <a:lnTo>
                  <a:pt x="0" y="648500"/>
                </a:lnTo>
                <a:lnTo>
                  <a:pt x="0" y="753402"/>
                </a:lnTo>
                <a:lnTo>
                  <a:pt x="1757" y="801106"/>
                </a:lnTo>
                <a:lnTo>
                  <a:pt x="7019" y="848561"/>
                </a:lnTo>
                <a:lnTo>
                  <a:pt x="15754" y="895494"/>
                </a:lnTo>
                <a:lnTo>
                  <a:pt x="27914" y="941654"/>
                </a:lnTo>
                <a:lnTo>
                  <a:pt x="43434" y="986790"/>
                </a:lnTo>
                <a:lnTo>
                  <a:pt x="62230" y="1030676"/>
                </a:lnTo>
                <a:lnTo>
                  <a:pt x="84204" y="1073053"/>
                </a:lnTo>
                <a:lnTo>
                  <a:pt x="109232" y="1113701"/>
                </a:lnTo>
                <a:lnTo>
                  <a:pt x="137182" y="1152386"/>
                </a:lnTo>
                <a:lnTo>
                  <a:pt x="167903" y="1188913"/>
                </a:lnTo>
                <a:lnTo>
                  <a:pt x="201229" y="1223083"/>
                </a:lnTo>
                <a:lnTo>
                  <a:pt x="236969" y="1254709"/>
                </a:lnTo>
                <a:lnTo>
                  <a:pt x="274938" y="1283612"/>
                </a:lnTo>
                <a:lnTo>
                  <a:pt x="314940" y="1309647"/>
                </a:lnTo>
                <a:lnTo>
                  <a:pt x="356743" y="1332665"/>
                </a:lnTo>
                <a:lnTo>
                  <a:pt x="400126" y="1352550"/>
                </a:lnTo>
                <a:lnTo>
                  <a:pt x="444840" y="1369175"/>
                </a:lnTo>
                <a:lnTo>
                  <a:pt x="490670" y="1382472"/>
                </a:lnTo>
                <a:lnTo>
                  <a:pt x="537356" y="1392363"/>
                </a:lnTo>
                <a:lnTo>
                  <a:pt x="584631" y="1398790"/>
                </a:lnTo>
                <a:lnTo>
                  <a:pt x="632248" y="1401719"/>
                </a:lnTo>
                <a:lnTo>
                  <a:pt x="648157" y="1401914"/>
                </a:lnTo>
                <a:lnTo>
                  <a:pt x="5299621" y="1401914"/>
                </a:lnTo>
                <a:lnTo>
                  <a:pt x="5347302" y="1400157"/>
                </a:lnTo>
                <a:lnTo>
                  <a:pt x="5394726" y="1394893"/>
                </a:lnTo>
                <a:lnTo>
                  <a:pt x="5441639" y="1386148"/>
                </a:lnTo>
                <a:lnTo>
                  <a:pt x="5487771" y="1373987"/>
                </a:lnTo>
                <a:lnTo>
                  <a:pt x="5532891" y="1358455"/>
                </a:lnTo>
                <a:lnTo>
                  <a:pt x="5576744" y="1339646"/>
                </a:lnTo>
                <a:lnTo>
                  <a:pt x="5619097" y="1317659"/>
                </a:lnTo>
                <a:lnTo>
                  <a:pt x="5659716" y="1292618"/>
                </a:lnTo>
                <a:lnTo>
                  <a:pt x="5698386" y="1264658"/>
                </a:lnTo>
                <a:lnTo>
                  <a:pt x="5734897" y="1233916"/>
                </a:lnTo>
                <a:lnTo>
                  <a:pt x="5769052" y="1200569"/>
                </a:lnTo>
                <a:lnTo>
                  <a:pt x="5800648" y="1164818"/>
                </a:lnTo>
                <a:lnTo>
                  <a:pt x="5829541" y="1126826"/>
                </a:lnTo>
                <a:lnTo>
                  <a:pt x="5855563" y="1086802"/>
                </a:lnTo>
                <a:lnTo>
                  <a:pt x="5878572" y="1044976"/>
                </a:lnTo>
                <a:lnTo>
                  <a:pt x="5898438" y="1001572"/>
                </a:lnTo>
                <a:lnTo>
                  <a:pt x="5915060" y="956829"/>
                </a:lnTo>
                <a:lnTo>
                  <a:pt x="5928353" y="910977"/>
                </a:lnTo>
                <a:lnTo>
                  <a:pt x="5938231" y="864269"/>
                </a:lnTo>
                <a:lnTo>
                  <a:pt x="5944654" y="816965"/>
                </a:lnTo>
                <a:lnTo>
                  <a:pt x="5947583" y="769325"/>
                </a:lnTo>
                <a:lnTo>
                  <a:pt x="5947778" y="753402"/>
                </a:lnTo>
                <a:lnTo>
                  <a:pt x="5947778" y="648500"/>
                </a:lnTo>
                <a:lnTo>
                  <a:pt x="5946021" y="600797"/>
                </a:lnTo>
                <a:lnTo>
                  <a:pt x="5940758" y="553345"/>
                </a:lnTo>
                <a:lnTo>
                  <a:pt x="5932026" y="506409"/>
                </a:lnTo>
                <a:lnTo>
                  <a:pt x="5919863" y="460248"/>
                </a:lnTo>
                <a:lnTo>
                  <a:pt x="5904349" y="415112"/>
                </a:lnTo>
                <a:lnTo>
                  <a:pt x="5885548" y="371230"/>
                </a:lnTo>
                <a:lnTo>
                  <a:pt x="5863573" y="328849"/>
                </a:lnTo>
                <a:lnTo>
                  <a:pt x="5838545" y="288213"/>
                </a:lnTo>
                <a:lnTo>
                  <a:pt x="5810595" y="249521"/>
                </a:lnTo>
                <a:lnTo>
                  <a:pt x="5779874" y="212990"/>
                </a:lnTo>
                <a:lnTo>
                  <a:pt x="5746549" y="178820"/>
                </a:lnTo>
                <a:lnTo>
                  <a:pt x="5710809" y="147205"/>
                </a:lnTo>
                <a:lnTo>
                  <a:pt x="5672840" y="118291"/>
                </a:lnTo>
                <a:lnTo>
                  <a:pt x="5632837" y="92259"/>
                </a:lnTo>
                <a:lnTo>
                  <a:pt x="5591034" y="69238"/>
                </a:lnTo>
                <a:lnTo>
                  <a:pt x="5547664" y="49364"/>
                </a:lnTo>
                <a:lnTo>
                  <a:pt x="5502945" y="32725"/>
                </a:lnTo>
                <a:lnTo>
                  <a:pt x="5457109" y="19429"/>
                </a:lnTo>
                <a:lnTo>
                  <a:pt x="5410427" y="9544"/>
                </a:lnTo>
                <a:lnTo>
                  <a:pt x="5363159" y="3111"/>
                </a:lnTo>
                <a:lnTo>
                  <a:pt x="5315535" y="195"/>
                </a:lnTo>
                <a:lnTo>
                  <a:pt x="5299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2"/>
          <p:cNvSpPr txBox="1"/>
          <p:nvPr/>
        </p:nvSpPr>
        <p:spPr>
          <a:xfrm>
            <a:off x="11963400" y="7734300"/>
            <a:ext cx="3411220" cy="525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3979"/>
              </a:lnSpc>
              <a:spcBef>
                <a:spcPts val="95"/>
              </a:spcBef>
            </a:pPr>
            <a:r>
              <a:rPr lang="ru-RU" sz="3200" b="1" spc="-55" dirty="0" smtClean="0">
                <a:solidFill>
                  <a:srgbClr val="487E1C"/>
                </a:solidFill>
                <a:latin typeface="Arial"/>
                <a:cs typeface="Arial"/>
              </a:rPr>
              <a:t>Д.С.Лихачев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6DB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5530" y="0"/>
            <a:ext cx="7362469" cy="102870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458200" y="6896100"/>
            <a:ext cx="1219200" cy="1107440"/>
            <a:chOff x="14443932" y="8870708"/>
            <a:chExt cx="1410970" cy="14122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3932" y="8870708"/>
              <a:ext cx="1410931" cy="14116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97387" y="9047673"/>
              <a:ext cx="951806" cy="90511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697330" y="9047682"/>
              <a:ext cx="951865" cy="905510"/>
            </a:xfrm>
            <a:custGeom>
              <a:avLst/>
              <a:gdLst/>
              <a:ahLst/>
              <a:cxnLst/>
              <a:rect l="l" t="t" r="r" b="b"/>
              <a:pathLst>
                <a:path w="951865" h="905509">
                  <a:moveTo>
                    <a:pt x="951852" y="700214"/>
                  </a:moveTo>
                  <a:lnTo>
                    <a:pt x="764273" y="0"/>
                  </a:lnTo>
                  <a:lnTo>
                    <a:pt x="0" y="204901"/>
                  </a:lnTo>
                  <a:lnTo>
                    <a:pt x="187566" y="905116"/>
                  </a:lnTo>
                  <a:lnTo>
                    <a:pt x="951852" y="700214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255268" y="8241189"/>
            <a:ext cx="2002155" cy="2003425"/>
            <a:chOff x="16255268" y="8241189"/>
            <a:chExt cx="2002155" cy="200342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55268" y="8241189"/>
              <a:ext cx="2001984" cy="20030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84091" y="8383104"/>
              <a:ext cx="1468120" cy="149980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484092" y="8383117"/>
              <a:ext cx="1468120" cy="1499870"/>
            </a:xfrm>
            <a:custGeom>
              <a:avLst/>
              <a:gdLst/>
              <a:ahLst/>
              <a:cxnLst/>
              <a:rect l="l" t="t" r="r" b="b"/>
              <a:pathLst>
                <a:path w="1468119" h="1499870">
                  <a:moveTo>
                    <a:pt x="1468107" y="555853"/>
                  </a:moveTo>
                  <a:lnTo>
                    <a:pt x="612635" y="0"/>
                  </a:lnTo>
                  <a:lnTo>
                    <a:pt x="0" y="943940"/>
                  </a:lnTo>
                  <a:lnTo>
                    <a:pt x="855459" y="1499793"/>
                  </a:lnTo>
                  <a:lnTo>
                    <a:pt x="1468107" y="555853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305800" y="2171700"/>
            <a:ext cx="1544164" cy="7607198"/>
            <a:chOff x="8286966" y="2256481"/>
            <a:chExt cx="1560495" cy="8030664"/>
          </a:xfrm>
        </p:grpSpPr>
        <p:sp>
          <p:nvSpPr>
            <p:cNvPr id="15" name="object 15"/>
            <p:cNvSpPr/>
            <p:nvPr/>
          </p:nvSpPr>
          <p:spPr>
            <a:xfrm>
              <a:off x="9043376" y="2355995"/>
              <a:ext cx="19685" cy="7931150"/>
            </a:xfrm>
            <a:custGeom>
              <a:avLst/>
              <a:gdLst/>
              <a:ahLst/>
              <a:cxnLst/>
              <a:rect l="l" t="t" r="r" b="b"/>
              <a:pathLst>
                <a:path w="19684" h="7931150">
                  <a:moveTo>
                    <a:pt x="19066" y="0"/>
                  </a:moveTo>
                  <a:lnTo>
                    <a:pt x="19066" y="7931004"/>
                  </a:lnTo>
                  <a:lnTo>
                    <a:pt x="0" y="7931004"/>
                  </a:lnTo>
                  <a:lnTo>
                    <a:pt x="0" y="0"/>
                  </a:lnTo>
                  <a:lnTo>
                    <a:pt x="190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86966" y="2256481"/>
              <a:ext cx="1560495" cy="16088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17984" y="2578248"/>
              <a:ext cx="1066064" cy="10455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671996" y="2658287"/>
              <a:ext cx="937881" cy="885262"/>
            </a:xfrm>
            <a:custGeom>
              <a:avLst/>
              <a:gdLst/>
              <a:ahLst/>
              <a:cxnLst/>
              <a:rect l="l" t="t" r="r" b="b"/>
              <a:pathLst>
                <a:path w="1066165" h="1045845">
                  <a:moveTo>
                    <a:pt x="1066050" y="586003"/>
                  </a:moveTo>
                  <a:lnTo>
                    <a:pt x="655967" y="0"/>
                  </a:lnTo>
                  <a:lnTo>
                    <a:pt x="0" y="459562"/>
                  </a:lnTo>
                  <a:lnTo>
                    <a:pt x="410095" y="1045552"/>
                  </a:lnTo>
                  <a:lnTo>
                    <a:pt x="1066050" y="586003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17984" y="4428409"/>
              <a:ext cx="1135204" cy="105874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748999" y="4589293"/>
              <a:ext cx="732155" cy="716280"/>
            </a:xfrm>
            <a:custGeom>
              <a:avLst/>
              <a:gdLst/>
              <a:ahLst/>
              <a:cxnLst/>
              <a:rect l="l" t="t" r="r" b="b"/>
              <a:pathLst>
                <a:path w="732154" h="716279">
                  <a:moveTo>
                    <a:pt x="731774" y="398475"/>
                  </a:moveTo>
                  <a:lnTo>
                    <a:pt x="452907" y="0"/>
                  </a:lnTo>
                  <a:lnTo>
                    <a:pt x="0" y="317309"/>
                  </a:lnTo>
                  <a:lnTo>
                    <a:pt x="278866" y="715784"/>
                  </a:lnTo>
                  <a:lnTo>
                    <a:pt x="731774" y="398475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17981" y="5795920"/>
              <a:ext cx="1058185" cy="10587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48999" y="7243872"/>
              <a:ext cx="731797" cy="71579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671993" y="5956803"/>
              <a:ext cx="732155" cy="716280"/>
            </a:xfrm>
            <a:custGeom>
              <a:avLst/>
              <a:gdLst/>
              <a:ahLst/>
              <a:cxnLst/>
              <a:rect l="l" t="t" r="r" b="b"/>
              <a:pathLst>
                <a:path w="732154" h="716279">
                  <a:moveTo>
                    <a:pt x="731786" y="398475"/>
                  </a:moveTo>
                  <a:lnTo>
                    <a:pt x="452907" y="0"/>
                  </a:lnTo>
                  <a:lnTo>
                    <a:pt x="0" y="317296"/>
                  </a:lnTo>
                  <a:lnTo>
                    <a:pt x="278853" y="715784"/>
                  </a:lnTo>
                  <a:lnTo>
                    <a:pt x="731786" y="398475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600200" y="545596"/>
            <a:ext cx="1447800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7200" dirty="0" smtClean="0"/>
              <a:t>Как подготовиться к поездке</a:t>
            </a:r>
            <a:r>
              <a:rPr sz="6800" spc="-830" smtClean="0"/>
              <a:t>?</a:t>
            </a:r>
            <a:endParaRPr sz="6800"/>
          </a:p>
        </p:txBody>
      </p:sp>
      <p:sp>
        <p:nvSpPr>
          <p:cNvPr id="26" name="object 26"/>
          <p:cNvSpPr txBox="1"/>
          <p:nvPr/>
        </p:nvSpPr>
        <p:spPr>
          <a:xfrm>
            <a:off x="9906001" y="4000500"/>
            <a:ext cx="7772400" cy="645272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1796414">
              <a:lnSpc>
                <a:spcPct val="102800"/>
              </a:lnSpc>
              <a:spcBef>
                <a:spcPts val="35"/>
              </a:spcBef>
            </a:pPr>
            <a:r>
              <a:rPr lang="ru-RU" sz="3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lang="ru-RU" sz="3400" spc="-10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сторию</a:t>
            </a:r>
            <a:r>
              <a:rPr lang="ru-RU" sz="3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, </a:t>
            </a:r>
            <a:r>
              <a:rPr lang="ru-RU" sz="3400" spc="-10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обычаи, традиции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ru-RU" sz="3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Памятники истории и </a:t>
            </a:r>
            <a:r>
              <a:rPr lang="ru-RU" sz="3400" spc="-10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культуры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3400" spc="-10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ru-RU" sz="3400" spc="-10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Национальную </a:t>
            </a:r>
            <a:r>
              <a:rPr lang="ru-RU" sz="3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кухню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3400" spc="-10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ru-RU" sz="3400" spc="-10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Погоду </a:t>
            </a:r>
            <a:endParaRPr lang="ru-RU" sz="3400" spc="-10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3400" spc="-10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ru-RU" sz="3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Составить примерный маршрут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2800" i="1" spc="-10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2800" i="1" spc="-105" dirty="0" smtClean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2800" i="1" spc="-10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2800" spc="-105" dirty="0" smtClean="0">
              <a:solidFill>
                <a:srgbClr val="FFFFFF"/>
              </a:solidFill>
              <a:latin typeface="Lucida Sans Unicode"/>
              <a:cs typeface="Lucida Sans Unicode"/>
            </a:endParaRPr>
          </a:p>
        </p:txBody>
      </p:sp>
      <p:grpSp>
        <p:nvGrpSpPr>
          <p:cNvPr id="30" name="object 6"/>
          <p:cNvGrpSpPr/>
          <p:nvPr/>
        </p:nvGrpSpPr>
        <p:grpSpPr>
          <a:xfrm>
            <a:off x="14596332" y="9023108"/>
            <a:ext cx="1410970" cy="1412240"/>
            <a:chOff x="14443932" y="8870708"/>
            <a:chExt cx="1410970" cy="1412240"/>
          </a:xfrm>
        </p:grpSpPr>
        <p:pic>
          <p:nvPicPr>
            <p:cNvPr id="31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3932" y="8870708"/>
              <a:ext cx="1410931" cy="1411648"/>
            </a:xfrm>
            <a:prstGeom prst="rect">
              <a:avLst/>
            </a:prstGeom>
          </p:spPr>
        </p:pic>
        <p:pic>
          <p:nvPicPr>
            <p:cNvPr id="32" name="object 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697387" y="9047673"/>
              <a:ext cx="951806" cy="905117"/>
            </a:xfrm>
            <a:prstGeom prst="rect">
              <a:avLst/>
            </a:prstGeom>
          </p:spPr>
        </p:pic>
        <p:sp>
          <p:nvSpPr>
            <p:cNvPr id="33" name="object 9"/>
            <p:cNvSpPr/>
            <p:nvPr/>
          </p:nvSpPr>
          <p:spPr>
            <a:xfrm>
              <a:off x="14697330" y="9047682"/>
              <a:ext cx="951865" cy="905510"/>
            </a:xfrm>
            <a:custGeom>
              <a:avLst/>
              <a:gdLst/>
              <a:ahLst/>
              <a:cxnLst/>
              <a:rect l="l" t="t" r="r" b="b"/>
              <a:pathLst>
                <a:path w="951865" h="905509">
                  <a:moveTo>
                    <a:pt x="951852" y="700214"/>
                  </a:moveTo>
                  <a:lnTo>
                    <a:pt x="764273" y="0"/>
                  </a:lnTo>
                  <a:lnTo>
                    <a:pt x="0" y="204901"/>
                  </a:lnTo>
                  <a:lnTo>
                    <a:pt x="187566" y="905116"/>
                  </a:lnTo>
                  <a:lnTo>
                    <a:pt x="951852" y="700214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1201400" y="2552700"/>
            <a:ext cx="25423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spc="-10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ИЗУЧИТЬ:</a:t>
            </a:r>
            <a:endParaRPr lang="ru-RU" sz="4000" dirty="0"/>
          </a:p>
        </p:txBody>
      </p:sp>
      <p:pic>
        <p:nvPicPr>
          <p:cNvPr id="35" name="object 2"/>
          <p:cNvPicPr/>
          <p:nvPr/>
        </p:nvPicPr>
        <p:blipFill>
          <a:blip r:embed="rId13" cstate="print"/>
          <a:srcRect t="16469" r="57126"/>
          <a:stretch>
            <a:fillRect/>
          </a:stretch>
        </p:blipFill>
        <p:spPr>
          <a:xfrm>
            <a:off x="0" y="1638300"/>
            <a:ext cx="7620000" cy="8648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-266700"/>
            <a:ext cx="5566065" cy="105537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originals/d8/58/65/d85865ba044d1c00c082cd21b32550f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220" y="0"/>
            <a:ext cx="7393780" cy="10287000"/>
          </a:xfrm>
          <a:prstGeom prst="rect">
            <a:avLst/>
          </a:prstGeom>
          <a:noFill/>
        </p:spPr>
      </p:pic>
      <p:grpSp>
        <p:nvGrpSpPr>
          <p:cNvPr id="2" name="object 2"/>
          <p:cNvGrpSpPr/>
          <p:nvPr/>
        </p:nvGrpSpPr>
        <p:grpSpPr>
          <a:xfrm>
            <a:off x="-545" y="-12"/>
            <a:ext cx="18288545" cy="10287012"/>
            <a:chOff x="1" y="0"/>
            <a:chExt cx="18288545" cy="10287012"/>
          </a:xfrm>
        </p:grpSpPr>
        <p:sp>
          <p:nvSpPr>
            <p:cNvPr id="5" name="object 5"/>
            <p:cNvSpPr/>
            <p:nvPr/>
          </p:nvSpPr>
          <p:spPr>
            <a:xfrm>
              <a:off x="1" y="0"/>
              <a:ext cx="2743200" cy="10287000"/>
            </a:xfrm>
            <a:custGeom>
              <a:avLst/>
              <a:gdLst/>
              <a:ahLst/>
              <a:cxnLst/>
              <a:rect l="l" t="t" r="r" b="b"/>
              <a:pathLst>
                <a:path w="3269615" h="10287000">
                  <a:moveTo>
                    <a:pt x="0" y="10286999"/>
                  </a:moveTo>
                  <a:lnTo>
                    <a:pt x="3269513" y="10286999"/>
                  </a:lnTo>
                  <a:lnTo>
                    <a:pt x="3269513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19800" y="0"/>
              <a:ext cx="12268326" cy="10287000"/>
            </a:xfrm>
            <a:custGeom>
              <a:avLst/>
              <a:gdLst/>
              <a:ahLst/>
              <a:cxnLst/>
              <a:rect l="l" t="t" r="r" b="b"/>
              <a:pathLst>
                <a:path w="13016865" h="10287000">
                  <a:moveTo>
                    <a:pt x="0" y="0"/>
                  </a:moveTo>
                  <a:lnTo>
                    <a:pt x="0" y="10286999"/>
                  </a:lnTo>
                  <a:lnTo>
                    <a:pt x="13016736" y="10286999"/>
                  </a:lnTo>
                  <a:lnTo>
                    <a:pt x="130167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0"/>
              <a:ext cx="12115798" cy="10287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24600" y="12"/>
              <a:ext cx="11963946" cy="10287000"/>
            </a:xfrm>
            <a:custGeom>
              <a:avLst/>
              <a:gdLst/>
              <a:ahLst/>
              <a:cxnLst/>
              <a:rect l="l" t="t" r="r" b="b"/>
              <a:pathLst>
                <a:path w="12846685" h="10287000">
                  <a:moveTo>
                    <a:pt x="12846126" y="0"/>
                  </a:moveTo>
                  <a:lnTo>
                    <a:pt x="538822" y="0"/>
                  </a:lnTo>
                  <a:lnTo>
                    <a:pt x="0" y="10286987"/>
                  </a:lnTo>
                  <a:lnTo>
                    <a:pt x="12846126" y="10286987"/>
                  </a:lnTo>
                  <a:lnTo>
                    <a:pt x="1284612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29600" y="8267700"/>
              <a:ext cx="6682105" cy="1583690"/>
            </a:xfrm>
            <a:custGeom>
              <a:avLst/>
              <a:gdLst/>
              <a:ahLst/>
              <a:cxnLst/>
              <a:rect l="l" t="t" r="r" b="b"/>
              <a:pathLst>
                <a:path w="6682105" h="1583690">
                  <a:moveTo>
                    <a:pt x="5890818" y="0"/>
                  </a:moveTo>
                  <a:lnTo>
                    <a:pt x="791159" y="0"/>
                  </a:lnTo>
                  <a:lnTo>
                    <a:pt x="771738" y="238"/>
                  </a:lnTo>
                  <a:lnTo>
                    <a:pt x="732962" y="2143"/>
                  </a:lnTo>
                  <a:lnTo>
                    <a:pt x="694305" y="5952"/>
                  </a:lnTo>
                  <a:lnTo>
                    <a:pt x="655909" y="11657"/>
                  </a:lnTo>
                  <a:lnTo>
                    <a:pt x="617813" y="19238"/>
                  </a:lnTo>
                  <a:lnTo>
                    <a:pt x="580151" y="28676"/>
                  </a:lnTo>
                  <a:lnTo>
                    <a:pt x="542978" y="39958"/>
                  </a:lnTo>
                  <a:lnTo>
                    <a:pt x="506426" y="53046"/>
                  </a:lnTo>
                  <a:lnTo>
                    <a:pt x="470538" y="67917"/>
                  </a:lnTo>
                  <a:lnTo>
                    <a:pt x="435448" y="84523"/>
                  </a:lnTo>
                  <a:lnTo>
                    <a:pt x="401191" y="102841"/>
                  </a:lnTo>
                  <a:lnTo>
                    <a:pt x="367895" y="122814"/>
                  </a:lnTo>
                  <a:lnTo>
                    <a:pt x="335598" y="144407"/>
                  </a:lnTo>
                  <a:lnTo>
                    <a:pt x="304413" y="167548"/>
                  </a:lnTo>
                  <a:lnTo>
                    <a:pt x="274386" y="192203"/>
                  </a:lnTo>
                  <a:lnTo>
                    <a:pt x="245622" y="218282"/>
                  </a:lnTo>
                  <a:lnTo>
                    <a:pt x="218156" y="245764"/>
                  </a:lnTo>
                  <a:lnTo>
                    <a:pt x="192081" y="274549"/>
                  </a:lnTo>
                  <a:lnTo>
                    <a:pt x="167443" y="304591"/>
                  </a:lnTo>
                  <a:lnTo>
                    <a:pt x="144321" y="335786"/>
                  </a:lnTo>
                  <a:lnTo>
                    <a:pt x="122740" y="368102"/>
                  </a:lnTo>
                  <a:lnTo>
                    <a:pt x="102781" y="401416"/>
                  </a:lnTo>
                  <a:lnTo>
                    <a:pt x="84472" y="435694"/>
                  </a:lnTo>
                  <a:lnTo>
                    <a:pt x="67871" y="470808"/>
                  </a:lnTo>
                  <a:lnTo>
                    <a:pt x="53008" y="506715"/>
                  </a:lnTo>
                  <a:lnTo>
                    <a:pt x="39926" y="543286"/>
                  </a:lnTo>
                  <a:lnTo>
                    <a:pt x="28653" y="580476"/>
                  </a:lnTo>
                  <a:lnTo>
                    <a:pt x="19223" y="618149"/>
                  </a:lnTo>
                  <a:lnTo>
                    <a:pt x="11644" y="656270"/>
                  </a:lnTo>
                  <a:lnTo>
                    <a:pt x="5940" y="694694"/>
                  </a:lnTo>
                  <a:lnTo>
                    <a:pt x="2137" y="733371"/>
                  </a:lnTo>
                  <a:lnTo>
                    <a:pt x="237" y="772167"/>
                  </a:lnTo>
                  <a:lnTo>
                    <a:pt x="0" y="791603"/>
                  </a:lnTo>
                  <a:lnTo>
                    <a:pt x="237" y="811032"/>
                  </a:lnTo>
                  <a:lnTo>
                    <a:pt x="2137" y="849823"/>
                  </a:lnTo>
                  <a:lnTo>
                    <a:pt x="5940" y="888505"/>
                  </a:lnTo>
                  <a:lnTo>
                    <a:pt x="11644" y="926925"/>
                  </a:lnTo>
                  <a:lnTo>
                    <a:pt x="19223" y="965045"/>
                  </a:lnTo>
                  <a:lnTo>
                    <a:pt x="28653" y="1002717"/>
                  </a:lnTo>
                  <a:lnTo>
                    <a:pt x="39926" y="1039908"/>
                  </a:lnTo>
                  <a:lnTo>
                    <a:pt x="53008" y="1076479"/>
                  </a:lnTo>
                  <a:lnTo>
                    <a:pt x="67871" y="1112387"/>
                  </a:lnTo>
                  <a:lnTo>
                    <a:pt x="84472" y="1147505"/>
                  </a:lnTo>
                  <a:lnTo>
                    <a:pt x="102781" y="1181778"/>
                  </a:lnTo>
                  <a:lnTo>
                    <a:pt x="122740" y="1215091"/>
                  </a:lnTo>
                  <a:lnTo>
                    <a:pt x="144321" y="1247407"/>
                  </a:lnTo>
                  <a:lnTo>
                    <a:pt x="167443" y="1278603"/>
                  </a:lnTo>
                  <a:lnTo>
                    <a:pt x="192081" y="1308645"/>
                  </a:lnTo>
                  <a:lnTo>
                    <a:pt x="218156" y="1337429"/>
                  </a:lnTo>
                  <a:lnTo>
                    <a:pt x="245622" y="1364912"/>
                  </a:lnTo>
                  <a:lnTo>
                    <a:pt x="274386" y="1390996"/>
                  </a:lnTo>
                  <a:lnTo>
                    <a:pt x="304413" y="1415657"/>
                  </a:lnTo>
                  <a:lnTo>
                    <a:pt x="335598" y="1438789"/>
                  </a:lnTo>
                  <a:lnTo>
                    <a:pt x="367895" y="1460379"/>
                  </a:lnTo>
                  <a:lnTo>
                    <a:pt x="401191" y="1480352"/>
                  </a:lnTo>
                  <a:lnTo>
                    <a:pt x="435448" y="1498671"/>
                  </a:lnTo>
                  <a:lnTo>
                    <a:pt x="470538" y="1515277"/>
                  </a:lnTo>
                  <a:lnTo>
                    <a:pt x="506426" y="1530148"/>
                  </a:lnTo>
                  <a:lnTo>
                    <a:pt x="542978" y="1543235"/>
                  </a:lnTo>
                  <a:lnTo>
                    <a:pt x="580151" y="1554517"/>
                  </a:lnTo>
                  <a:lnTo>
                    <a:pt x="617813" y="1563956"/>
                  </a:lnTo>
                  <a:lnTo>
                    <a:pt x="655909" y="1571537"/>
                  </a:lnTo>
                  <a:lnTo>
                    <a:pt x="694305" y="1577241"/>
                  </a:lnTo>
                  <a:lnTo>
                    <a:pt x="732962" y="1581051"/>
                  </a:lnTo>
                  <a:lnTo>
                    <a:pt x="771738" y="1582956"/>
                  </a:lnTo>
                  <a:lnTo>
                    <a:pt x="791159" y="1583194"/>
                  </a:lnTo>
                  <a:lnTo>
                    <a:pt x="5890818" y="1583194"/>
                  </a:lnTo>
                  <a:lnTo>
                    <a:pt x="5929665" y="1582242"/>
                  </a:lnTo>
                  <a:lnTo>
                    <a:pt x="5968415" y="1579384"/>
                  </a:lnTo>
                  <a:lnTo>
                    <a:pt x="6006928" y="1574625"/>
                  </a:lnTo>
                  <a:lnTo>
                    <a:pt x="6045250" y="1567980"/>
                  </a:lnTo>
                  <a:lnTo>
                    <a:pt x="6083096" y="1559467"/>
                  </a:lnTo>
                  <a:lnTo>
                    <a:pt x="6120561" y="1549107"/>
                  </a:lnTo>
                  <a:lnTo>
                    <a:pt x="6157407" y="1536915"/>
                  </a:lnTo>
                  <a:lnTo>
                    <a:pt x="6193586" y="1522933"/>
                  </a:lnTo>
                  <a:lnTo>
                    <a:pt x="6229131" y="1507189"/>
                  </a:lnTo>
                  <a:lnTo>
                    <a:pt x="6263817" y="1489722"/>
                  </a:lnTo>
                  <a:lnTo>
                    <a:pt x="6297615" y="1470571"/>
                  </a:lnTo>
                  <a:lnTo>
                    <a:pt x="6330365" y="1449781"/>
                  </a:lnTo>
                  <a:lnTo>
                    <a:pt x="6362163" y="1427414"/>
                  </a:lnTo>
                  <a:lnTo>
                    <a:pt x="6392722" y="1403515"/>
                  </a:lnTo>
                  <a:lnTo>
                    <a:pt x="6422155" y="1378129"/>
                  </a:lnTo>
                  <a:lnTo>
                    <a:pt x="6450253" y="1351343"/>
                  </a:lnTo>
                  <a:lnTo>
                    <a:pt x="6477066" y="1323197"/>
                  </a:lnTo>
                  <a:lnTo>
                    <a:pt x="6502450" y="1293774"/>
                  </a:lnTo>
                  <a:lnTo>
                    <a:pt x="6526326" y="1263148"/>
                  </a:lnTo>
                  <a:lnTo>
                    <a:pt x="6548678" y="1231379"/>
                  </a:lnTo>
                  <a:lnTo>
                    <a:pt x="6569427" y="1198557"/>
                  </a:lnTo>
                  <a:lnTo>
                    <a:pt x="6588556" y="1164755"/>
                  </a:lnTo>
                  <a:lnTo>
                    <a:pt x="6606051" y="1130049"/>
                  </a:lnTo>
                  <a:lnTo>
                    <a:pt x="6621830" y="1094524"/>
                  </a:lnTo>
                  <a:lnTo>
                    <a:pt x="6635769" y="1058273"/>
                  </a:lnTo>
                  <a:lnTo>
                    <a:pt x="6647992" y="1021384"/>
                  </a:lnTo>
                  <a:lnTo>
                    <a:pt x="6658295" y="983938"/>
                  </a:lnTo>
                  <a:lnTo>
                    <a:pt x="6666788" y="946035"/>
                  </a:lnTo>
                  <a:lnTo>
                    <a:pt x="6673456" y="907749"/>
                  </a:lnTo>
                  <a:lnTo>
                    <a:pt x="6678218" y="869188"/>
                  </a:lnTo>
                  <a:lnTo>
                    <a:pt x="6681076" y="830438"/>
                  </a:lnTo>
                  <a:lnTo>
                    <a:pt x="6682028" y="791603"/>
                  </a:lnTo>
                  <a:lnTo>
                    <a:pt x="6681790" y="772167"/>
                  </a:lnTo>
                  <a:lnTo>
                    <a:pt x="6679885" y="733371"/>
                  </a:lnTo>
                  <a:lnTo>
                    <a:pt x="6676075" y="694694"/>
                  </a:lnTo>
                  <a:lnTo>
                    <a:pt x="6670360" y="656270"/>
                  </a:lnTo>
                  <a:lnTo>
                    <a:pt x="6662762" y="618149"/>
                  </a:lnTo>
                  <a:lnTo>
                    <a:pt x="6653376" y="580476"/>
                  </a:lnTo>
                  <a:lnTo>
                    <a:pt x="6642083" y="543286"/>
                  </a:lnTo>
                  <a:lnTo>
                    <a:pt x="6629026" y="506715"/>
                  </a:lnTo>
                  <a:lnTo>
                    <a:pt x="6614167" y="470808"/>
                  </a:lnTo>
                  <a:lnTo>
                    <a:pt x="6597506" y="435694"/>
                  </a:lnTo>
                  <a:lnTo>
                    <a:pt x="6579200" y="401416"/>
                  </a:lnTo>
                  <a:lnTo>
                    <a:pt x="6559249" y="368102"/>
                  </a:lnTo>
                  <a:lnTo>
                    <a:pt x="6537705" y="335786"/>
                  </a:lnTo>
                  <a:lnTo>
                    <a:pt x="6514567" y="304591"/>
                  </a:lnTo>
                  <a:lnTo>
                    <a:pt x="6489919" y="274549"/>
                  </a:lnTo>
                  <a:lnTo>
                    <a:pt x="6463856" y="245764"/>
                  </a:lnTo>
                  <a:lnTo>
                    <a:pt x="6436371" y="218282"/>
                  </a:lnTo>
                  <a:lnTo>
                    <a:pt x="6407605" y="192203"/>
                  </a:lnTo>
                  <a:lnTo>
                    <a:pt x="6377603" y="167548"/>
                  </a:lnTo>
                  <a:lnTo>
                    <a:pt x="6346413" y="144407"/>
                  </a:lnTo>
                  <a:lnTo>
                    <a:pt x="6314127" y="122814"/>
                  </a:lnTo>
                  <a:lnTo>
                    <a:pt x="6280841" y="102841"/>
                  </a:lnTo>
                  <a:lnTo>
                    <a:pt x="6246575" y="84523"/>
                  </a:lnTo>
                  <a:lnTo>
                    <a:pt x="6211472" y="67917"/>
                  </a:lnTo>
                  <a:lnTo>
                    <a:pt x="6175586" y="53046"/>
                  </a:lnTo>
                  <a:lnTo>
                    <a:pt x="6139062" y="39958"/>
                  </a:lnTo>
                  <a:lnTo>
                    <a:pt x="6101865" y="28676"/>
                  </a:lnTo>
                  <a:lnTo>
                    <a:pt x="6064233" y="19238"/>
                  </a:lnTo>
                  <a:lnTo>
                    <a:pt x="6026101" y="11657"/>
                  </a:lnTo>
                  <a:lnTo>
                    <a:pt x="5987707" y="5952"/>
                  </a:lnTo>
                  <a:lnTo>
                    <a:pt x="5949058" y="2143"/>
                  </a:lnTo>
                  <a:lnTo>
                    <a:pt x="5910247" y="238"/>
                  </a:lnTo>
                  <a:lnTo>
                    <a:pt x="5890818" y="0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393904" y="0"/>
              <a:ext cx="19685" cy="1631314"/>
            </a:xfrm>
            <a:custGeom>
              <a:avLst/>
              <a:gdLst/>
              <a:ahLst/>
              <a:cxnLst/>
              <a:rect l="l" t="t" r="r" b="b"/>
              <a:pathLst>
                <a:path w="19684" h="1631314">
                  <a:moveTo>
                    <a:pt x="0" y="1630920"/>
                  </a:moveTo>
                  <a:lnTo>
                    <a:pt x="0" y="0"/>
                  </a:lnTo>
                  <a:lnTo>
                    <a:pt x="19064" y="0"/>
                  </a:lnTo>
                  <a:lnTo>
                    <a:pt x="19064" y="1630920"/>
                  </a:lnTo>
                  <a:lnTo>
                    <a:pt x="0" y="1630920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1012" y="1621386"/>
              <a:ext cx="104860" cy="10490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881543" y="647700"/>
            <a:ext cx="11406457" cy="57727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6380"/>
              </a:lnSpc>
              <a:spcBef>
                <a:spcPts val="215"/>
              </a:spcBef>
            </a:pPr>
            <a:r>
              <a:rPr lang="ru-RU" sz="5200" spc="-140" dirty="0" smtClean="0">
                <a:solidFill>
                  <a:srgbClr val="487E1C"/>
                </a:solidFill>
                <a:latin typeface="Trebuchet MS"/>
                <a:cs typeface="Trebuchet MS"/>
              </a:rPr>
              <a:t>«Надо уметь погружаться в атмосферу того места, куда вас забросила судьба, и всюду уметь находить свое, собственное, характерное... </a:t>
            </a:r>
            <a:br>
              <a:rPr lang="ru-RU" sz="5200" spc="-140" dirty="0" smtClean="0">
                <a:solidFill>
                  <a:srgbClr val="487E1C"/>
                </a:solidFill>
                <a:latin typeface="Trebuchet MS"/>
                <a:cs typeface="Trebuchet MS"/>
              </a:rPr>
            </a:br>
            <a:r>
              <a:rPr lang="ru-RU" sz="5200" spc="-140" dirty="0" smtClean="0">
                <a:solidFill>
                  <a:srgbClr val="487E1C"/>
                </a:solidFill>
                <a:latin typeface="Trebuchet MS"/>
                <a:cs typeface="Trebuchet MS"/>
              </a:rPr>
              <a:t>И особенно важны знания, приобретенные еще до поездки…» </a:t>
            </a:r>
            <a:endParaRPr sz="5200" spc="-140">
              <a:solidFill>
                <a:srgbClr val="487E1C"/>
              </a:solidFill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97000" y="6652534"/>
            <a:ext cx="4191000" cy="4879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35"/>
              </a:spcBef>
            </a:pPr>
            <a:r>
              <a:rPr lang="ru-RU" sz="3050" dirty="0" smtClean="0">
                <a:solidFill>
                  <a:srgbClr val="487E1C"/>
                </a:solidFill>
                <a:latin typeface="Lucida Sans Unicode"/>
                <a:cs typeface="Lucida Sans Unicode"/>
              </a:rPr>
              <a:t>Д</a:t>
            </a:r>
            <a:r>
              <a:rPr sz="3050" spc="-290" smtClean="0">
                <a:solidFill>
                  <a:srgbClr val="487E1C"/>
                </a:solidFill>
                <a:latin typeface="Lucida Sans Unicode"/>
                <a:cs typeface="Lucida Sans Unicode"/>
              </a:rPr>
              <a:t>.</a:t>
            </a:r>
            <a:r>
              <a:rPr lang="ru-RU" sz="3050" spc="-290" dirty="0" smtClean="0">
                <a:solidFill>
                  <a:srgbClr val="487E1C"/>
                </a:solidFill>
                <a:latin typeface="Lucida Sans Unicode"/>
                <a:cs typeface="Lucida Sans Unicode"/>
              </a:rPr>
              <a:t>С</a:t>
            </a:r>
            <a:r>
              <a:rPr lang="ru-RU" sz="3050" dirty="0" smtClean="0">
                <a:solidFill>
                  <a:srgbClr val="487E1C"/>
                </a:solidFill>
                <a:latin typeface="Lucida Sans Unicode"/>
                <a:cs typeface="Lucida Sans Unicode"/>
              </a:rPr>
              <a:t>. Лихачев</a:t>
            </a:r>
            <a:endParaRPr sz="30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67800" y="8724900"/>
            <a:ext cx="4876800" cy="6142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90"/>
              </a:spcBef>
            </a:pPr>
            <a:r>
              <a:rPr lang="ru-RU" sz="3850" b="1" spc="-254" dirty="0" smtClean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G</a:t>
            </a:r>
            <a:r>
              <a:rPr lang="en-US" sz="3850" b="1" spc="-254" dirty="0" err="1" smtClean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oogle</a:t>
            </a:r>
            <a:r>
              <a:rPr lang="ru-RU" sz="3850" b="1" spc="-254" dirty="0" smtClean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-Презентация</a:t>
            </a:r>
            <a:endParaRPr lang="ru-RU" sz="3850" b="1" spc="-254" dirty="0">
              <a:solidFill>
                <a:srgbClr val="FFFFFF"/>
              </a:solidFill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018383" y="0"/>
            <a:ext cx="2270125" cy="10287000"/>
            <a:chOff x="16018383" y="0"/>
            <a:chExt cx="2270125" cy="1028700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68802" y="0"/>
              <a:ext cx="2219197" cy="19753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068802" y="12"/>
              <a:ext cx="2219325" cy="1975485"/>
            </a:xfrm>
            <a:custGeom>
              <a:avLst/>
              <a:gdLst/>
              <a:ahLst/>
              <a:cxnLst/>
              <a:rect l="l" t="t" r="r" b="b"/>
              <a:pathLst>
                <a:path w="2219325" h="1975485">
                  <a:moveTo>
                    <a:pt x="2219185" y="182067"/>
                  </a:moveTo>
                  <a:lnTo>
                    <a:pt x="1623961" y="0"/>
                  </a:lnTo>
                  <a:lnTo>
                    <a:pt x="427164" y="0"/>
                  </a:lnTo>
                  <a:lnTo>
                    <a:pt x="0" y="1398092"/>
                  </a:lnTo>
                  <a:lnTo>
                    <a:pt x="1886826" y="1975294"/>
                  </a:lnTo>
                  <a:lnTo>
                    <a:pt x="2219185" y="887768"/>
                  </a:lnTo>
                  <a:lnTo>
                    <a:pt x="2219185" y="182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18484" y="8047697"/>
              <a:ext cx="2269261" cy="223930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018383" y="8047710"/>
              <a:ext cx="2269490" cy="2239645"/>
            </a:xfrm>
            <a:custGeom>
              <a:avLst/>
              <a:gdLst/>
              <a:ahLst/>
              <a:cxnLst/>
              <a:rect l="l" t="t" r="r" b="b"/>
              <a:pathLst>
                <a:path w="2269490" h="2239645">
                  <a:moveTo>
                    <a:pt x="2269350" y="471462"/>
                  </a:moveTo>
                  <a:lnTo>
                    <a:pt x="510667" y="0"/>
                  </a:lnTo>
                  <a:lnTo>
                    <a:pt x="0" y="1906943"/>
                  </a:lnTo>
                  <a:lnTo>
                    <a:pt x="1239774" y="2239289"/>
                  </a:lnTo>
                  <a:lnTo>
                    <a:pt x="1795945" y="2239289"/>
                  </a:lnTo>
                  <a:lnTo>
                    <a:pt x="2269350" y="471462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6DB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2000" y="4634865"/>
            <a:ext cx="3288665" cy="5652135"/>
          </a:xfrm>
          <a:custGeom>
            <a:avLst/>
            <a:gdLst/>
            <a:ahLst/>
            <a:cxnLst/>
            <a:rect l="l" t="t" r="r" b="b"/>
            <a:pathLst>
              <a:path w="3288665" h="5652134">
                <a:moveTo>
                  <a:pt x="0" y="5652114"/>
                </a:moveTo>
                <a:lnTo>
                  <a:pt x="3288436" y="5652114"/>
                </a:lnTo>
                <a:lnTo>
                  <a:pt x="3288436" y="0"/>
                </a:lnTo>
                <a:lnTo>
                  <a:pt x="0" y="0"/>
                </a:lnTo>
                <a:lnTo>
                  <a:pt x="0" y="56521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48643" y="4510405"/>
            <a:ext cx="3288665" cy="5776595"/>
          </a:xfrm>
          <a:custGeom>
            <a:avLst/>
            <a:gdLst/>
            <a:ahLst/>
            <a:cxnLst/>
            <a:rect l="l" t="t" r="r" b="b"/>
            <a:pathLst>
              <a:path w="3288665" h="5776595">
                <a:moveTo>
                  <a:pt x="0" y="5776105"/>
                </a:moveTo>
                <a:lnTo>
                  <a:pt x="3288436" y="5776105"/>
                </a:lnTo>
                <a:lnTo>
                  <a:pt x="3288436" y="0"/>
                </a:lnTo>
                <a:lnTo>
                  <a:pt x="0" y="0"/>
                </a:lnTo>
                <a:lnTo>
                  <a:pt x="0" y="5776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4981" y="4605655"/>
            <a:ext cx="3288665" cy="5681345"/>
          </a:xfrm>
          <a:custGeom>
            <a:avLst/>
            <a:gdLst/>
            <a:ahLst/>
            <a:cxnLst/>
            <a:rect l="l" t="t" r="r" b="b"/>
            <a:pathLst>
              <a:path w="3288665" h="5681345">
                <a:moveTo>
                  <a:pt x="0" y="5680728"/>
                </a:moveTo>
                <a:lnTo>
                  <a:pt x="3288436" y="5680728"/>
                </a:lnTo>
                <a:lnTo>
                  <a:pt x="3288436" y="0"/>
                </a:lnTo>
                <a:lnTo>
                  <a:pt x="0" y="0"/>
                </a:lnTo>
                <a:lnTo>
                  <a:pt x="0" y="56807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984" y="2781281"/>
            <a:ext cx="4336922" cy="433925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0" y="2860541"/>
            <a:ext cx="4336922" cy="433925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39800" y="2860414"/>
            <a:ext cx="4336922" cy="433925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261016" y="8020460"/>
            <a:ext cx="2026983" cy="222208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259381" y="0"/>
            <a:ext cx="2028619" cy="206985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7292733"/>
            <a:ext cx="2624133" cy="299426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533283" cy="1687198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941396" y="386005"/>
            <a:ext cx="8380095" cy="92781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339215" marR="5080" indent="-1327150" algn="ctr">
              <a:lnSpc>
                <a:spcPts val="7209"/>
              </a:lnSpc>
              <a:spcBef>
                <a:spcPts val="35"/>
              </a:spcBef>
            </a:pPr>
            <a:r>
              <a:rPr lang="ru-RU" sz="5850" spc="150" dirty="0" smtClean="0">
                <a:latin typeface="Trebuchet MS"/>
                <a:cs typeface="Trebuchet MS"/>
              </a:rPr>
              <a:t>РАБОТА В ГРУППАХ</a:t>
            </a:r>
            <a:endParaRPr lang="ru-RU" sz="585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38567" y="7206357"/>
            <a:ext cx="1954530" cy="495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3050" b="1" spc="-120" dirty="0" smtClean="0">
                <a:solidFill>
                  <a:srgbClr val="487E1C"/>
                </a:solidFill>
                <a:latin typeface="Trebuchet MS"/>
                <a:cs typeface="Trebuchet MS"/>
              </a:rPr>
              <a:t>1 группа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77709" y="7205887"/>
            <a:ext cx="2011680" cy="495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3050" b="1" spc="-120" dirty="0">
                <a:solidFill>
                  <a:srgbClr val="487E1C"/>
                </a:solidFill>
                <a:latin typeface="Trebuchet MS"/>
                <a:cs typeface="Trebuchet MS"/>
              </a:rPr>
              <a:t>2</a:t>
            </a:r>
            <a:r>
              <a:rPr lang="ru-RU" sz="3050" b="1" spc="-120" dirty="0" smtClean="0">
                <a:solidFill>
                  <a:srgbClr val="487E1C"/>
                </a:solidFill>
                <a:latin typeface="Trebuchet MS"/>
                <a:cs typeface="Trebuchet MS"/>
              </a:rPr>
              <a:t> группа</a:t>
            </a:r>
            <a:endParaRPr lang="ru-RU" sz="305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129848" y="7205760"/>
            <a:ext cx="1786552" cy="4860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3050" b="1" spc="-120" dirty="0" smtClean="0">
                <a:solidFill>
                  <a:srgbClr val="487E1C"/>
                </a:solidFill>
                <a:latin typeface="Trebuchet MS"/>
                <a:cs typeface="Trebuchet MS"/>
              </a:rPr>
              <a:t>4 группа</a:t>
            </a:r>
            <a:endParaRPr lang="ru-RU" sz="305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46839" y="8875303"/>
            <a:ext cx="1737995" cy="4860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z="3050" b="1" spc="-140" dirty="0" smtClean="0">
                <a:solidFill>
                  <a:srgbClr val="487E1C"/>
                </a:solidFill>
                <a:latin typeface="Trebuchet MS"/>
                <a:cs typeface="Trebuchet MS"/>
              </a:rPr>
              <a:t>КАЗАНЬ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7800" y="8724901"/>
            <a:ext cx="3200400" cy="46294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2900" b="1" spc="-140" dirty="0" smtClean="0">
                <a:solidFill>
                  <a:srgbClr val="487E1C"/>
                </a:solidFill>
                <a:latin typeface="Trebuchet MS"/>
                <a:cs typeface="Trebuchet MS"/>
              </a:rPr>
              <a:t>САНКТ-ПЕТЕРБУРГ</a:t>
            </a:r>
            <a:endParaRPr lang="ru-RU" sz="29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173200" y="8779337"/>
            <a:ext cx="3124200" cy="4860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3495" algn="ctr">
              <a:lnSpc>
                <a:spcPct val="100000"/>
              </a:lnSpc>
              <a:spcBef>
                <a:spcPts val="95"/>
              </a:spcBef>
            </a:pPr>
            <a:r>
              <a:rPr lang="ru-RU" sz="3050" b="1" spc="-145" dirty="0" smtClean="0">
                <a:solidFill>
                  <a:srgbClr val="487E1C"/>
                </a:solidFill>
                <a:latin typeface="Trebuchet MS"/>
                <a:cs typeface="Trebuchet MS"/>
              </a:rPr>
              <a:t>КАЛИНИНГРАД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29" name="object 4"/>
          <p:cNvSpPr/>
          <p:nvPr/>
        </p:nvSpPr>
        <p:spPr>
          <a:xfrm>
            <a:off x="9677400" y="4510405"/>
            <a:ext cx="3288665" cy="5776595"/>
          </a:xfrm>
          <a:custGeom>
            <a:avLst/>
            <a:gdLst/>
            <a:ahLst/>
            <a:cxnLst/>
            <a:rect l="l" t="t" r="r" b="b"/>
            <a:pathLst>
              <a:path w="3288665" h="5776595">
                <a:moveTo>
                  <a:pt x="0" y="5776105"/>
                </a:moveTo>
                <a:lnTo>
                  <a:pt x="3288436" y="5776105"/>
                </a:lnTo>
                <a:lnTo>
                  <a:pt x="3288436" y="0"/>
                </a:lnTo>
                <a:lnTo>
                  <a:pt x="0" y="0"/>
                </a:lnTo>
                <a:lnTo>
                  <a:pt x="0" y="5776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53157" y="2860541"/>
            <a:ext cx="4336922" cy="4339259"/>
          </a:xfrm>
          <a:prstGeom prst="rect">
            <a:avLst/>
          </a:prstGeom>
        </p:spPr>
      </p:pic>
      <p:sp>
        <p:nvSpPr>
          <p:cNvPr id="31" name="object 24"/>
          <p:cNvSpPr txBox="1"/>
          <p:nvPr/>
        </p:nvSpPr>
        <p:spPr>
          <a:xfrm>
            <a:off x="10306466" y="7205887"/>
            <a:ext cx="2011680" cy="4860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spcBef>
                <a:spcPts val="130"/>
              </a:spcBef>
            </a:pPr>
            <a:r>
              <a:rPr lang="ru-RU" sz="3050" b="1" spc="-120" dirty="0">
                <a:solidFill>
                  <a:srgbClr val="487E1C"/>
                </a:solidFill>
                <a:latin typeface="Trebuchet MS"/>
                <a:cs typeface="Trebuchet MS"/>
              </a:rPr>
              <a:t>3</a:t>
            </a:r>
            <a:r>
              <a:rPr lang="ru-RU" sz="3050" b="1" spc="-120" dirty="0" smtClean="0">
                <a:solidFill>
                  <a:srgbClr val="487E1C"/>
                </a:solidFill>
                <a:latin typeface="Trebuchet MS"/>
                <a:cs typeface="Trebuchet MS"/>
              </a:rPr>
              <a:t> группа</a:t>
            </a:r>
            <a:endParaRPr lang="ru-RU" sz="3050" dirty="0" smtClean="0">
              <a:latin typeface="Trebuchet MS"/>
              <a:cs typeface="Trebuchet MS"/>
            </a:endParaRPr>
          </a:p>
        </p:txBody>
      </p:sp>
      <p:sp>
        <p:nvSpPr>
          <p:cNvPr id="32" name="object 27"/>
          <p:cNvSpPr txBox="1"/>
          <p:nvPr/>
        </p:nvSpPr>
        <p:spPr>
          <a:xfrm>
            <a:off x="10443165" y="8779464"/>
            <a:ext cx="1737995" cy="4860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3495" algn="ctr">
              <a:lnSpc>
                <a:spcPct val="100000"/>
              </a:lnSpc>
              <a:spcBef>
                <a:spcPts val="95"/>
              </a:spcBef>
            </a:pPr>
            <a:r>
              <a:rPr lang="ru-RU" sz="3050" b="1" spc="-145" dirty="0" smtClean="0">
                <a:solidFill>
                  <a:srgbClr val="487E1C"/>
                </a:solidFill>
                <a:latin typeface="Trebuchet MS"/>
                <a:cs typeface="Trebuchet MS"/>
              </a:rPr>
              <a:t>СОЧИ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381000" y="2857500"/>
            <a:ext cx="4191000" cy="4191000"/>
          </a:xfrm>
          <a:prstGeom prst="ellipse">
            <a:avLst/>
          </a:prstGeom>
          <a:blipFill>
            <a:blip r:embed="rId10"/>
            <a:stretch>
              <a:fillRect l="-43000" t="-2000" r="-1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800600" y="2933700"/>
            <a:ext cx="4191000" cy="4191000"/>
          </a:xfrm>
          <a:prstGeom prst="ellipse">
            <a:avLst/>
          </a:prstGeom>
          <a:blipFill dpi="0" rotWithShape="1">
            <a:blip r:embed="rId11" cstate="print"/>
            <a:srcRect/>
            <a:stretch>
              <a:fillRect l="-9000" t="-2000" r="-1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9220200" y="2933700"/>
            <a:ext cx="4191000" cy="4191000"/>
          </a:xfrm>
          <a:prstGeom prst="ellipse">
            <a:avLst/>
          </a:prstGeom>
          <a:blipFill dpi="0" rotWithShape="1">
            <a:blip r:embed="rId12"/>
            <a:srcRect/>
            <a:stretch>
              <a:fillRect l="-21000" t="-2000" r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13716000" y="2933700"/>
            <a:ext cx="4191000" cy="4191000"/>
          </a:xfrm>
          <a:prstGeom prst="ellipse">
            <a:avLst/>
          </a:prstGeom>
          <a:blipFill dpi="0" rotWithShape="1">
            <a:blip r:embed="rId13" cstate="print"/>
            <a:srcRect/>
            <a:stretch>
              <a:fillRect l="-1000" t="-2000" r="-2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object 5"/>
          <p:cNvSpPr/>
          <p:nvPr/>
        </p:nvSpPr>
        <p:spPr>
          <a:xfrm>
            <a:off x="0" y="0"/>
            <a:ext cx="3352801" cy="10287000"/>
          </a:xfrm>
          <a:custGeom>
            <a:avLst/>
            <a:gdLst/>
            <a:ahLst/>
            <a:cxnLst/>
            <a:rect l="l" t="t" r="r" b="b"/>
            <a:pathLst>
              <a:path w="3269615" h="10287000">
                <a:moveTo>
                  <a:pt x="0" y="10286999"/>
                </a:moveTo>
                <a:lnTo>
                  <a:pt x="3269513" y="10286999"/>
                </a:lnTo>
                <a:lnTo>
                  <a:pt x="3269513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hlinkClick r:id="rId3"/>
          </p:cNvPr>
          <p:cNvSpPr/>
          <p:nvPr/>
        </p:nvSpPr>
        <p:spPr>
          <a:xfrm>
            <a:off x="11049000" y="2933700"/>
            <a:ext cx="6682105" cy="1583690"/>
          </a:xfrm>
          <a:custGeom>
            <a:avLst/>
            <a:gdLst/>
            <a:ahLst/>
            <a:cxnLst/>
            <a:rect l="l" t="t" r="r" b="b"/>
            <a:pathLst>
              <a:path w="6682105" h="1583690">
                <a:moveTo>
                  <a:pt x="5890818" y="0"/>
                </a:moveTo>
                <a:lnTo>
                  <a:pt x="791159" y="0"/>
                </a:lnTo>
                <a:lnTo>
                  <a:pt x="771738" y="238"/>
                </a:lnTo>
                <a:lnTo>
                  <a:pt x="732962" y="2143"/>
                </a:lnTo>
                <a:lnTo>
                  <a:pt x="694305" y="5952"/>
                </a:lnTo>
                <a:lnTo>
                  <a:pt x="655909" y="11657"/>
                </a:lnTo>
                <a:lnTo>
                  <a:pt x="617813" y="19238"/>
                </a:lnTo>
                <a:lnTo>
                  <a:pt x="580151" y="28676"/>
                </a:lnTo>
                <a:lnTo>
                  <a:pt x="542978" y="39958"/>
                </a:lnTo>
                <a:lnTo>
                  <a:pt x="506426" y="53046"/>
                </a:lnTo>
                <a:lnTo>
                  <a:pt x="470538" y="67917"/>
                </a:lnTo>
                <a:lnTo>
                  <a:pt x="435448" y="84523"/>
                </a:lnTo>
                <a:lnTo>
                  <a:pt x="401191" y="102841"/>
                </a:lnTo>
                <a:lnTo>
                  <a:pt x="367895" y="122814"/>
                </a:lnTo>
                <a:lnTo>
                  <a:pt x="335598" y="144407"/>
                </a:lnTo>
                <a:lnTo>
                  <a:pt x="304413" y="167548"/>
                </a:lnTo>
                <a:lnTo>
                  <a:pt x="274386" y="192203"/>
                </a:lnTo>
                <a:lnTo>
                  <a:pt x="245622" y="218282"/>
                </a:lnTo>
                <a:lnTo>
                  <a:pt x="218156" y="245764"/>
                </a:lnTo>
                <a:lnTo>
                  <a:pt x="192081" y="274549"/>
                </a:lnTo>
                <a:lnTo>
                  <a:pt x="167443" y="304591"/>
                </a:lnTo>
                <a:lnTo>
                  <a:pt x="144321" y="335786"/>
                </a:lnTo>
                <a:lnTo>
                  <a:pt x="122740" y="368102"/>
                </a:lnTo>
                <a:lnTo>
                  <a:pt x="102781" y="401416"/>
                </a:lnTo>
                <a:lnTo>
                  <a:pt x="84472" y="435694"/>
                </a:lnTo>
                <a:lnTo>
                  <a:pt x="67871" y="470808"/>
                </a:lnTo>
                <a:lnTo>
                  <a:pt x="53008" y="506715"/>
                </a:lnTo>
                <a:lnTo>
                  <a:pt x="39926" y="543286"/>
                </a:lnTo>
                <a:lnTo>
                  <a:pt x="28653" y="580476"/>
                </a:lnTo>
                <a:lnTo>
                  <a:pt x="19223" y="618149"/>
                </a:lnTo>
                <a:lnTo>
                  <a:pt x="11644" y="656270"/>
                </a:lnTo>
                <a:lnTo>
                  <a:pt x="5940" y="694694"/>
                </a:lnTo>
                <a:lnTo>
                  <a:pt x="2137" y="733371"/>
                </a:lnTo>
                <a:lnTo>
                  <a:pt x="237" y="772167"/>
                </a:lnTo>
                <a:lnTo>
                  <a:pt x="0" y="791603"/>
                </a:lnTo>
                <a:lnTo>
                  <a:pt x="237" y="811032"/>
                </a:lnTo>
                <a:lnTo>
                  <a:pt x="2137" y="849823"/>
                </a:lnTo>
                <a:lnTo>
                  <a:pt x="5940" y="888505"/>
                </a:lnTo>
                <a:lnTo>
                  <a:pt x="11644" y="926925"/>
                </a:lnTo>
                <a:lnTo>
                  <a:pt x="19223" y="965045"/>
                </a:lnTo>
                <a:lnTo>
                  <a:pt x="28653" y="1002717"/>
                </a:lnTo>
                <a:lnTo>
                  <a:pt x="39926" y="1039908"/>
                </a:lnTo>
                <a:lnTo>
                  <a:pt x="53008" y="1076479"/>
                </a:lnTo>
                <a:lnTo>
                  <a:pt x="67871" y="1112387"/>
                </a:lnTo>
                <a:lnTo>
                  <a:pt x="84472" y="1147505"/>
                </a:lnTo>
                <a:lnTo>
                  <a:pt x="102781" y="1181778"/>
                </a:lnTo>
                <a:lnTo>
                  <a:pt x="122740" y="1215091"/>
                </a:lnTo>
                <a:lnTo>
                  <a:pt x="144321" y="1247407"/>
                </a:lnTo>
                <a:lnTo>
                  <a:pt x="167443" y="1278603"/>
                </a:lnTo>
                <a:lnTo>
                  <a:pt x="192081" y="1308645"/>
                </a:lnTo>
                <a:lnTo>
                  <a:pt x="218156" y="1337429"/>
                </a:lnTo>
                <a:lnTo>
                  <a:pt x="245622" y="1364912"/>
                </a:lnTo>
                <a:lnTo>
                  <a:pt x="274386" y="1390996"/>
                </a:lnTo>
                <a:lnTo>
                  <a:pt x="304413" y="1415657"/>
                </a:lnTo>
                <a:lnTo>
                  <a:pt x="335598" y="1438789"/>
                </a:lnTo>
                <a:lnTo>
                  <a:pt x="367895" y="1460379"/>
                </a:lnTo>
                <a:lnTo>
                  <a:pt x="401191" y="1480352"/>
                </a:lnTo>
                <a:lnTo>
                  <a:pt x="435448" y="1498671"/>
                </a:lnTo>
                <a:lnTo>
                  <a:pt x="470538" y="1515277"/>
                </a:lnTo>
                <a:lnTo>
                  <a:pt x="506426" y="1530148"/>
                </a:lnTo>
                <a:lnTo>
                  <a:pt x="542978" y="1543235"/>
                </a:lnTo>
                <a:lnTo>
                  <a:pt x="580151" y="1554517"/>
                </a:lnTo>
                <a:lnTo>
                  <a:pt x="617813" y="1563956"/>
                </a:lnTo>
                <a:lnTo>
                  <a:pt x="655909" y="1571537"/>
                </a:lnTo>
                <a:lnTo>
                  <a:pt x="694305" y="1577241"/>
                </a:lnTo>
                <a:lnTo>
                  <a:pt x="732962" y="1581051"/>
                </a:lnTo>
                <a:lnTo>
                  <a:pt x="771738" y="1582956"/>
                </a:lnTo>
                <a:lnTo>
                  <a:pt x="791159" y="1583194"/>
                </a:lnTo>
                <a:lnTo>
                  <a:pt x="5890818" y="1583194"/>
                </a:lnTo>
                <a:lnTo>
                  <a:pt x="5929665" y="1582242"/>
                </a:lnTo>
                <a:lnTo>
                  <a:pt x="5968415" y="1579384"/>
                </a:lnTo>
                <a:lnTo>
                  <a:pt x="6006928" y="1574625"/>
                </a:lnTo>
                <a:lnTo>
                  <a:pt x="6045250" y="1567980"/>
                </a:lnTo>
                <a:lnTo>
                  <a:pt x="6083096" y="1559467"/>
                </a:lnTo>
                <a:lnTo>
                  <a:pt x="6120561" y="1549107"/>
                </a:lnTo>
                <a:lnTo>
                  <a:pt x="6157407" y="1536915"/>
                </a:lnTo>
                <a:lnTo>
                  <a:pt x="6193586" y="1522933"/>
                </a:lnTo>
                <a:lnTo>
                  <a:pt x="6229131" y="1507189"/>
                </a:lnTo>
                <a:lnTo>
                  <a:pt x="6263817" y="1489722"/>
                </a:lnTo>
                <a:lnTo>
                  <a:pt x="6297615" y="1470571"/>
                </a:lnTo>
                <a:lnTo>
                  <a:pt x="6330365" y="1449781"/>
                </a:lnTo>
                <a:lnTo>
                  <a:pt x="6362163" y="1427414"/>
                </a:lnTo>
                <a:lnTo>
                  <a:pt x="6392722" y="1403515"/>
                </a:lnTo>
                <a:lnTo>
                  <a:pt x="6422155" y="1378129"/>
                </a:lnTo>
                <a:lnTo>
                  <a:pt x="6450253" y="1351343"/>
                </a:lnTo>
                <a:lnTo>
                  <a:pt x="6477066" y="1323197"/>
                </a:lnTo>
                <a:lnTo>
                  <a:pt x="6502450" y="1293774"/>
                </a:lnTo>
                <a:lnTo>
                  <a:pt x="6526326" y="1263148"/>
                </a:lnTo>
                <a:lnTo>
                  <a:pt x="6548678" y="1231379"/>
                </a:lnTo>
                <a:lnTo>
                  <a:pt x="6569427" y="1198557"/>
                </a:lnTo>
                <a:lnTo>
                  <a:pt x="6588556" y="1164755"/>
                </a:lnTo>
                <a:lnTo>
                  <a:pt x="6606051" y="1130049"/>
                </a:lnTo>
                <a:lnTo>
                  <a:pt x="6621830" y="1094524"/>
                </a:lnTo>
                <a:lnTo>
                  <a:pt x="6635769" y="1058273"/>
                </a:lnTo>
                <a:lnTo>
                  <a:pt x="6647992" y="1021384"/>
                </a:lnTo>
                <a:lnTo>
                  <a:pt x="6658295" y="983938"/>
                </a:lnTo>
                <a:lnTo>
                  <a:pt x="6666788" y="946035"/>
                </a:lnTo>
                <a:lnTo>
                  <a:pt x="6673456" y="907749"/>
                </a:lnTo>
                <a:lnTo>
                  <a:pt x="6678218" y="869188"/>
                </a:lnTo>
                <a:lnTo>
                  <a:pt x="6681076" y="830438"/>
                </a:lnTo>
                <a:lnTo>
                  <a:pt x="6682028" y="791603"/>
                </a:lnTo>
                <a:lnTo>
                  <a:pt x="6681790" y="772167"/>
                </a:lnTo>
                <a:lnTo>
                  <a:pt x="6679885" y="733371"/>
                </a:lnTo>
                <a:lnTo>
                  <a:pt x="6676075" y="694694"/>
                </a:lnTo>
                <a:lnTo>
                  <a:pt x="6670360" y="656270"/>
                </a:lnTo>
                <a:lnTo>
                  <a:pt x="6662762" y="618149"/>
                </a:lnTo>
                <a:lnTo>
                  <a:pt x="6653376" y="580476"/>
                </a:lnTo>
                <a:lnTo>
                  <a:pt x="6642083" y="543286"/>
                </a:lnTo>
                <a:lnTo>
                  <a:pt x="6629026" y="506715"/>
                </a:lnTo>
                <a:lnTo>
                  <a:pt x="6614167" y="470808"/>
                </a:lnTo>
                <a:lnTo>
                  <a:pt x="6597506" y="435694"/>
                </a:lnTo>
                <a:lnTo>
                  <a:pt x="6579200" y="401416"/>
                </a:lnTo>
                <a:lnTo>
                  <a:pt x="6559249" y="368102"/>
                </a:lnTo>
                <a:lnTo>
                  <a:pt x="6537705" y="335786"/>
                </a:lnTo>
                <a:lnTo>
                  <a:pt x="6514567" y="304591"/>
                </a:lnTo>
                <a:lnTo>
                  <a:pt x="6489919" y="274549"/>
                </a:lnTo>
                <a:lnTo>
                  <a:pt x="6463856" y="245764"/>
                </a:lnTo>
                <a:lnTo>
                  <a:pt x="6436371" y="218282"/>
                </a:lnTo>
                <a:lnTo>
                  <a:pt x="6407605" y="192203"/>
                </a:lnTo>
                <a:lnTo>
                  <a:pt x="6377603" y="167548"/>
                </a:lnTo>
                <a:lnTo>
                  <a:pt x="6346413" y="144407"/>
                </a:lnTo>
                <a:lnTo>
                  <a:pt x="6314127" y="122814"/>
                </a:lnTo>
                <a:lnTo>
                  <a:pt x="6280841" y="102841"/>
                </a:lnTo>
                <a:lnTo>
                  <a:pt x="6246575" y="84523"/>
                </a:lnTo>
                <a:lnTo>
                  <a:pt x="6211472" y="67917"/>
                </a:lnTo>
                <a:lnTo>
                  <a:pt x="6175586" y="53046"/>
                </a:lnTo>
                <a:lnTo>
                  <a:pt x="6139062" y="39958"/>
                </a:lnTo>
                <a:lnTo>
                  <a:pt x="6101865" y="28676"/>
                </a:lnTo>
                <a:lnTo>
                  <a:pt x="6064233" y="19238"/>
                </a:lnTo>
                <a:lnTo>
                  <a:pt x="6026101" y="11657"/>
                </a:lnTo>
                <a:lnTo>
                  <a:pt x="5987707" y="5952"/>
                </a:lnTo>
                <a:lnTo>
                  <a:pt x="5949058" y="2143"/>
                </a:lnTo>
                <a:lnTo>
                  <a:pt x="5910247" y="238"/>
                </a:lnTo>
                <a:lnTo>
                  <a:pt x="5890818" y="0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5"/>
          <p:cNvSpPr txBox="1"/>
          <p:nvPr/>
        </p:nvSpPr>
        <p:spPr>
          <a:xfrm>
            <a:off x="12039600" y="3390900"/>
            <a:ext cx="4876800" cy="6142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90"/>
              </a:spcBef>
            </a:pPr>
            <a:r>
              <a:rPr lang="ru-RU" sz="3850" b="1" spc="-254" dirty="0" smtClean="0">
                <a:solidFill>
                  <a:srgbClr val="FFFFFF"/>
                </a:solidFill>
                <a:latin typeface="Lucida Sans Unicode"/>
                <a:cs typeface="Lucida Sans Unicode"/>
                <a:hlinkClick r:id="rId3"/>
              </a:rPr>
              <a:t>G</a:t>
            </a:r>
            <a:r>
              <a:rPr lang="en-US" sz="3850" b="1" spc="-254" dirty="0" err="1" smtClean="0">
                <a:solidFill>
                  <a:srgbClr val="FFFFFF"/>
                </a:solidFill>
                <a:latin typeface="Lucida Sans Unicode"/>
                <a:cs typeface="Lucida Sans Unicode"/>
                <a:hlinkClick r:id="rId3"/>
              </a:rPr>
              <a:t>oogle</a:t>
            </a:r>
            <a:r>
              <a:rPr lang="ru-RU" sz="3850" b="1" spc="-254" dirty="0" smtClean="0">
                <a:solidFill>
                  <a:srgbClr val="FFFFFF"/>
                </a:solidFill>
                <a:latin typeface="Lucida Sans Unicode"/>
                <a:cs typeface="Lucida Sans Unicode"/>
                <a:hlinkClick r:id="rId3"/>
              </a:rPr>
              <a:t>-Презентация</a:t>
            </a:r>
            <a:endParaRPr lang="ru-RU" sz="3850" b="1" spc="-254" dirty="0">
              <a:solidFill>
                <a:srgbClr val="FFFFFF"/>
              </a:solidFill>
              <a:latin typeface="Lucida Sans Unicode"/>
              <a:cs typeface="Lucida Sans Unicode"/>
            </a:endParaRPr>
          </a:p>
        </p:txBody>
      </p:sp>
      <p:pic>
        <p:nvPicPr>
          <p:cNvPr id="7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-2400300"/>
            <a:ext cx="5566065" cy="12687300"/>
          </a:xfrm>
          <a:prstGeom prst="rect">
            <a:avLst/>
          </a:prstGeom>
          <a:ln>
            <a:noFill/>
          </a:ln>
        </p:spPr>
      </p:pic>
      <p:pic>
        <p:nvPicPr>
          <p:cNvPr id="8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 rot="5400000">
            <a:off x="9401175" y="2009775"/>
            <a:ext cx="5429250" cy="111252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43800" y="1028700"/>
            <a:ext cx="96012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7DD131"/>
                </a:solidFill>
              </a:rPr>
              <a:t>ВИРТУАЛЬНАЯ ЭКСКУРСИЯ                     </a:t>
            </a:r>
            <a:endParaRPr lang="ru-RU" sz="4800" dirty="0">
              <a:solidFill>
                <a:srgbClr val="7DD131"/>
              </a:solidFill>
            </a:endParaRPr>
          </a:p>
        </p:txBody>
      </p:sp>
      <p:sp>
        <p:nvSpPr>
          <p:cNvPr id="10" name="object 2"/>
          <p:cNvSpPr/>
          <p:nvPr/>
        </p:nvSpPr>
        <p:spPr>
          <a:xfrm rot="5400000">
            <a:off x="15429230" y="-417830"/>
            <a:ext cx="2440940" cy="3276600"/>
          </a:xfrm>
          <a:custGeom>
            <a:avLst/>
            <a:gdLst/>
            <a:ahLst/>
            <a:cxnLst/>
            <a:rect l="l" t="t" r="r" b="b"/>
            <a:pathLst>
              <a:path w="2440940" h="3425190">
                <a:moveTo>
                  <a:pt x="2440355" y="1364589"/>
                </a:moveTo>
                <a:lnTo>
                  <a:pt x="2439835" y="1314030"/>
                </a:lnTo>
                <a:lnTo>
                  <a:pt x="2438336" y="1263497"/>
                </a:lnTo>
                <a:lnTo>
                  <a:pt x="2435809" y="1213040"/>
                </a:lnTo>
                <a:lnTo>
                  <a:pt x="2432291" y="1162659"/>
                </a:lnTo>
                <a:lnTo>
                  <a:pt x="2427757" y="1112405"/>
                </a:lnTo>
                <a:lnTo>
                  <a:pt x="2422245" y="1062304"/>
                </a:lnTo>
                <a:lnTo>
                  <a:pt x="2415717" y="1012393"/>
                </a:lnTo>
                <a:lnTo>
                  <a:pt x="2408199" y="962672"/>
                </a:lnTo>
                <a:lnTo>
                  <a:pt x="2399690" y="913206"/>
                </a:lnTo>
                <a:lnTo>
                  <a:pt x="2390203" y="864006"/>
                </a:lnTo>
                <a:lnTo>
                  <a:pt x="2379738" y="815124"/>
                </a:lnTo>
                <a:lnTo>
                  <a:pt x="2368308" y="766559"/>
                </a:lnTo>
                <a:lnTo>
                  <a:pt x="2355900" y="718362"/>
                </a:lnTo>
                <a:lnTo>
                  <a:pt x="2342553" y="670547"/>
                </a:lnTo>
                <a:lnTo>
                  <a:pt x="2328240" y="623150"/>
                </a:lnTo>
                <a:lnTo>
                  <a:pt x="2313000" y="576199"/>
                </a:lnTo>
                <a:lnTo>
                  <a:pt x="2296820" y="529729"/>
                </a:lnTo>
                <a:lnTo>
                  <a:pt x="2279726" y="483755"/>
                </a:lnTo>
                <a:lnTo>
                  <a:pt x="2261705" y="438315"/>
                </a:lnTo>
                <a:lnTo>
                  <a:pt x="2242807" y="393433"/>
                </a:lnTo>
                <a:lnTo>
                  <a:pt x="2222995" y="349148"/>
                </a:lnTo>
                <a:lnTo>
                  <a:pt x="2202332" y="305460"/>
                </a:lnTo>
                <a:lnTo>
                  <a:pt x="2180780" y="262407"/>
                </a:lnTo>
                <a:lnTo>
                  <a:pt x="2158403" y="220027"/>
                </a:lnTo>
                <a:lnTo>
                  <a:pt x="2135162" y="178333"/>
                </a:lnTo>
                <a:lnTo>
                  <a:pt x="2111121" y="137350"/>
                </a:lnTo>
                <a:lnTo>
                  <a:pt x="2086254" y="97116"/>
                </a:lnTo>
                <a:lnTo>
                  <a:pt x="2060600" y="57632"/>
                </a:lnTo>
                <a:lnTo>
                  <a:pt x="2034159" y="18948"/>
                </a:lnTo>
                <a:lnTo>
                  <a:pt x="2020709" y="0"/>
                </a:lnTo>
                <a:lnTo>
                  <a:pt x="0" y="0"/>
                </a:lnTo>
                <a:lnTo>
                  <a:pt x="0" y="3195231"/>
                </a:lnTo>
                <a:lnTo>
                  <a:pt x="15176" y="3204781"/>
                </a:lnTo>
                <a:lnTo>
                  <a:pt x="52070" y="3226955"/>
                </a:lnTo>
                <a:lnTo>
                  <a:pt x="89408" y="3248012"/>
                </a:lnTo>
                <a:lnTo>
                  <a:pt x="127139" y="3267926"/>
                </a:lnTo>
                <a:lnTo>
                  <a:pt x="165265" y="3286709"/>
                </a:lnTo>
                <a:lnTo>
                  <a:pt x="203758" y="3304324"/>
                </a:lnTo>
                <a:lnTo>
                  <a:pt x="242582" y="3320770"/>
                </a:lnTo>
                <a:lnTo>
                  <a:pt x="281724" y="3336036"/>
                </a:lnTo>
                <a:lnTo>
                  <a:pt x="321157" y="3350133"/>
                </a:lnTo>
                <a:lnTo>
                  <a:pt x="360870" y="3363010"/>
                </a:lnTo>
                <a:lnTo>
                  <a:pt x="400812" y="3374694"/>
                </a:lnTo>
                <a:lnTo>
                  <a:pt x="440982" y="3385159"/>
                </a:lnTo>
                <a:lnTo>
                  <a:pt x="481342" y="3394418"/>
                </a:lnTo>
                <a:lnTo>
                  <a:pt x="521893" y="3402457"/>
                </a:lnTo>
                <a:lnTo>
                  <a:pt x="562571" y="3409264"/>
                </a:lnTo>
                <a:lnTo>
                  <a:pt x="603377" y="3414826"/>
                </a:lnTo>
                <a:lnTo>
                  <a:pt x="644296" y="3419170"/>
                </a:lnTo>
                <a:lnTo>
                  <a:pt x="685279" y="3422269"/>
                </a:lnTo>
                <a:lnTo>
                  <a:pt x="726313" y="3424136"/>
                </a:lnTo>
                <a:lnTo>
                  <a:pt x="767372" y="3424745"/>
                </a:lnTo>
                <a:lnTo>
                  <a:pt x="787895" y="3424593"/>
                </a:lnTo>
                <a:lnTo>
                  <a:pt x="828941" y="3423361"/>
                </a:lnTo>
                <a:lnTo>
                  <a:pt x="869950" y="3420884"/>
                </a:lnTo>
                <a:lnTo>
                  <a:pt x="910907" y="3417151"/>
                </a:lnTo>
                <a:lnTo>
                  <a:pt x="951763" y="3412198"/>
                </a:lnTo>
                <a:lnTo>
                  <a:pt x="992517" y="3406013"/>
                </a:lnTo>
                <a:lnTo>
                  <a:pt x="1033132" y="3398596"/>
                </a:lnTo>
                <a:lnTo>
                  <a:pt x="1073581" y="3389947"/>
                </a:lnTo>
                <a:lnTo>
                  <a:pt x="1113853" y="3380079"/>
                </a:lnTo>
                <a:lnTo>
                  <a:pt x="1153922" y="3369005"/>
                </a:lnTo>
                <a:lnTo>
                  <a:pt x="1193749" y="3356724"/>
                </a:lnTo>
                <a:lnTo>
                  <a:pt x="1233322" y="3343237"/>
                </a:lnTo>
                <a:lnTo>
                  <a:pt x="1272616" y="3328555"/>
                </a:lnTo>
                <a:lnTo>
                  <a:pt x="1311605" y="3312706"/>
                </a:lnTo>
                <a:lnTo>
                  <a:pt x="1350264" y="3295662"/>
                </a:lnTo>
                <a:lnTo>
                  <a:pt x="1388567" y="3277463"/>
                </a:lnTo>
                <a:lnTo>
                  <a:pt x="1426502" y="3258108"/>
                </a:lnTo>
                <a:lnTo>
                  <a:pt x="1464043" y="3237636"/>
                </a:lnTo>
                <a:lnTo>
                  <a:pt x="1501165" y="3216008"/>
                </a:lnTo>
                <a:lnTo>
                  <a:pt x="1537830" y="3193275"/>
                </a:lnTo>
                <a:lnTo>
                  <a:pt x="1574050" y="3169437"/>
                </a:lnTo>
                <a:lnTo>
                  <a:pt x="1609775" y="3144520"/>
                </a:lnTo>
                <a:lnTo>
                  <a:pt x="1644992" y="3118523"/>
                </a:lnTo>
                <a:lnTo>
                  <a:pt x="1679689" y="3091472"/>
                </a:lnTo>
                <a:lnTo>
                  <a:pt x="1713826" y="3063379"/>
                </a:lnTo>
                <a:lnTo>
                  <a:pt x="1747393" y="3034271"/>
                </a:lnTo>
                <a:lnTo>
                  <a:pt x="1780374" y="3004147"/>
                </a:lnTo>
                <a:lnTo>
                  <a:pt x="1812734" y="2973044"/>
                </a:lnTo>
                <a:lnTo>
                  <a:pt x="1844484" y="2940964"/>
                </a:lnTo>
                <a:lnTo>
                  <a:pt x="1875574" y="2907944"/>
                </a:lnTo>
                <a:lnTo>
                  <a:pt x="1905990" y="2873972"/>
                </a:lnTo>
                <a:lnTo>
                  <a:pt x="1935734" y="2839110"/>
                </a:lnTo>
                <a:lnTo>
                  <a:pt x="1964766" y="2803360"/>
                </a:lnTo>
                <a:lnTo>
                  <a:pt x="1993074" y="2766745"/>
                </a:lnTo>
                <a:lnTo>
                  <a:pt x="2020658" y="2729268"/>
                </a:lnTo>
                <a:lnTo>
                  <a:pt x="2047468" y="2690990"/>
                </a:lnTo>
                <a:lnTo>
                  <a:pt x="2073529" y="2651899"/>
                </a:lnTo>
                <a:lnTo>
                  <a:pt x="2098789" y="2612047"/>
                </a:lnTo>
                <a:lnTo>
                  <a:pt x="2123236" y="2571432"/>
                </a:lnTo>
                <a:lnTo>
                  <a:pt x="2146884" y="2530094"/>
                </a:lnTo>
                <a:lnTo>
                  <a:pt x="2169693" y="2488044"/>
                </a:lnTo>
                <a:lnTo>
                  <a:pt x="2191664" y="2445334"/>
                </a:lnTo>
                <a:lnTo>
                  <a:pt x="2212771" y="2401963"/>
                </a:lnTo>
                <a:lnTo>
                  <a:pt x="2233003" y="2357971"/>
                </a:lnTo>
                <a:lnTo>
                  <a:pt x="2252370" y="2313381"/>
                </a:lnTo>
                <a:lnTo>
                  <a:pt x="2270823" y="2268220"/>
                </a:lnTo>
                <a:lnTo>
                  <a:pt x="2288387" y="2222512"/>
                </a:lnTo>
                <a:lnTo>
                  <a:pt x="2305024" y="2176284"/>
                </a:lnTo>
                <a:lnTo>
                  <a:pt x="2320734" y="2129561"/>
                </a:lnTo>
                <a:lnTo>
                  <a:pt x="2335517" y="2082393"/>
                </a:lnTo>
                <a:lnTo>
                  <a:pt x="2349347" y="2034781"/>
                </a:lnTo>
                <a:lnTo>
                  <a:pt x="2362225" y="1986775"/>
                </a:lnTo>
                <a:lnTo>
                  <a:pt x="2374138" y="1938388"/>
                </a:lnTo>
                <a:lnTo>
                  <a:pt x="2385098" y="1889658"/>
                </a:lnTo>
                <a:lnTo>
                  <a:pt x="2395067" y="1840611"/>
                </a:lnTo>
                <a:lnTo>
                  <a:pt x="2404072" y="1791284"/>
                </a:lnTo>
                <a:lnTo>
                  <a:pt x="2412073" y="1741678"/>
                </a:lnTo>
                <a:lnTo>
                  <a:pt x="2419096" y="1691868"/>
                </a:lnTo>
                <a:lnTo>
                  <a:pt x="2425128" y="1641843"/>
                </a:lnTo>
                <a:lnTo>
                  <a:pt x="2430145" y="1591665"/>
                </a:lnTo>
                <a:lnTo>
                  <a:pt x="2434171" y="1541348"/>
                </a:lnTo>
                <a:lnTo>
                  <a:pt x="2437193" y="1490929"/>
                </a:lnTo>
                <a:lnTo>
                  <a:pt x="2439212" y="1440421"/>
                </a:lnTo>
                <a:lnTo>
                  <a:pt x="2440216" y="1389875"/>
                </a:lnTo>
                <a:lnTo>
                  <a:pt x="2440355" y="136458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6"/>
          <p:cNvSpPr/>
          <p:nvPr/>
        </p:nvSpPr>
        <p:spPr>
          <a:xfrm>
            <a:off x="16625050" y="7659547"/>
            <a:ext cx="1663064" cy="2627630"/>
          </a:xfrm>
          <a:custGeom>
            <a:avLst/>
            <a:gdLst/>
            <a:ahLst/>
            <a:cxnLst/>
            <a:rect l="l" t="t" r="r" b="b"/>
            <a:pathLst>
              <a:path w="1663065" h="2627629">
                <a:moveTo>
                  <a:pt x="1662938" y="0"/>
                </a:moveTo>
                <a:lnTo>
                  <a:pt x="1622450" y="673"/>
                </a:lnTo>
                <a:lnTo>
                  <a:pt x="1581670" y="2705"/>
                </a:lnTo>
                <a:lnTo>
                  <a:pt x="1540916" y="6121"/>
                </a:lnTo>
                <a:lnTo>
                  <a:pt x="1500263" y="10871"/>
                </a:lnTo>
                <a:lnTo>
                  <a:pt x="1459699" y="16992"/>
                </a:lnTo>
                <a:lnTo>
                  <a:pt x="1419237" y="24447"/>
                </a:lnTo>
                <a:lnTo>
                  <a:pt x="1378927" y="33274"/>
                </a:lnTo>
                <a:lnTo>
                  <a:pt x="1338719" y="43421"/>
                </a:lnTo>
                <a:lnTo>
                  <a:pt x="1298803" y="54914"/>
                </a:lnTo>
                <a:lnTo>
                  <a:pt x="1259090" y="67729"/>
                </a:lnTo>
                <a:lnTo>
                  <a:pt x="1219631" y="81876"/>
                </a:lnTo>
                <a:lnTo>
                  <a:pt x="1180477" y="97320"/>
                </a:lnTo>
                <a:lnTo>
                  <a:pt x="1141488" y="114084"/>
                </a:lnTo>
                <a:lnTo>
                  <a:pt x="1102880" y="132130"/>
                </a:lnTo>
                <a:lnTo>
                  <a:pt x="1064590" y="151460"/>
                </a:lnTo>
                <a:lnTo>
                  <a:pt x="1026680" y="172059"/>
                </a:lnTo>
                <a:lnTo>
                  <a:pt x="989164" y="193916"/>
                </a:lnTo>
                <a:lnTo>
                  <a:pt x="952131" y="217017"/>
                </a:lnTo>
                <a:lnTo>
                  <a:pt x="915377" y="241350"/>
                </a:lnTo>
                <a:lnTo>
                  <a:pt x="879106" y="266903"/>
                </a:lnTo>
                <a:lnTo>
                  <a:pt x="843368" y="293662"/>
                </a:lnTo>
                <a:lnTo>
                  <a:pt x="808113" y="321589"/>
                </a:lnTo>
                <a:lnTo>
                  <a:pt x="773341" y="350697"/>
                </a:lnTo>
                <a:lnTo>
                  <a:pt x="739152" y="380936"/>
                </a:lnTo>
                <a:lnTo>
                  <a:pt x="705459" y="412330"/>
                </a:lnTo>
                <a:lnTo>
                  <a:pt x="672350" y="444830"/>
                </a:lnTo>
                <a:lnTo>
                  <a:pt x="639864" y="478421"/>
                </a:lnTo>
                <a:lnTo>
                  <a:pt x="607961" y="513080"/>
                </a:lnTo>
                <a:lnTo>
                  <a:pt x="576808" y="548805"/>
                </a:lnTo>
                <a:lnTo>
                  <a:pt x="546239" y="585558"/>
                </a:lnTo>
                <a:lnTo>
                  <a:pt x="516305" y="623316"/>
                </a:lnTo>
                <a:lnTo>
                  <a:pt x="487057" y="662063"/>
                </a:lnTo>
                <a:lnTo>
                  <a:pt x="458546" y="701763"/>
                </a:lnTo>
                <a:lnTo>
                  <a:pt x="430796" y="742416"/>
                </a:lnTo>
                <a:lnTo>
                  <a:pt x="403745" y="783983"/>
                </a:lnTo>
                <a:lnTo>
                  <a:pt x="377456" y="826427"/>
                </a:lnTo>
                <a:lnTo>
                  <a:pt x="351929" y="869746"/>
                </a:lnTo>
                <a:lnTo>
                  <a:pt x="327164" y="913892"/>
                </a:lnTo>
                <a:lnTo>
                  <a:pt x="303288" y="958862"/>
                </a:lnTo>
                <a:lnTo>
                  <a:pt x="280174" y="1004595"/>
                </a:lnTo>
                <a:lnTo>
                  <a:pt x="257898" y="1051102"/>
                </a:lnTo>
                <a:lnTo>
                  <a:pt x="236486" y="1098334"/>
                </a:lnTo>
                <a:lnTo>
                  <a:pt x="215925" y="1146276"/>
                </a:lnTo>
                <a:lnTo>
                  <a:pt x="196227" y="1194866"/>
                </a:lnTo>
                <a:lnTo>
                  <a:pt x="177444" y="1244117"/>
                </a:lnTo>
                <a:lnTo>
                  <a:pt x="159524" y="1293977"/>
                </a:lnTo>
                <a:lnTo>
                  <a:pt x="142582" y="1344422"/>
                </a:lnTo>
                <a:lnTo>
                  <a:pt x="126504" y="1395412"/>
                </a:lnTo>
                <a:lnTo>
                  <a:pt x="111340" y="1446923"/>
                </a:lnTo>
                <a:lnTo>
                  <a:pt x="97040" y="1498930"/>
                </a:lnTo>
                <a:lnTo>
                  <a:pt x="83794" y="1551381"/>
                </a:lnTo>
                <a:lnTo>
                  <a:pt x="71513" y="1604276"/>
                </a:lnTo>
                <a:lnTo>
                  <a:pt x="60109" y="1657553"/>
                </a:lnTo>
                <a:lnTo>
                  <a:pt x="49669" y="1711198"/>
                </a:lnTo>
                <a:lnTo>
                  <a:pt x="40233" y="1765173"/>
                </a:lnTo>
                <a:lnTo>
                  <a:pt x="31762" y="1819452"/>
                </a:lnTo>
                <a:lnTo>
                  <a:pt x="24358" y="1873999"/>
                </a:lnTo>
                <a:lnTo>
                  <a:pt x="17919" y="1928774"/>
                </a:lnTo>
                <a:lnTo>
                  <a:pt x="12369" y="1983740"/>
                </a:lnTo>
                <a:lnTo>
                  <a:pt x="7886" y="2038883"/>
                </a:lnTo>
                <a:lnTo>
                  <a:pt x="4368" y="2094153"/>
                </a:lnTo>
                <a:lnTo>
                  <a:pt x="1917" y="2149525"/>
                </a:lnTo>
                <a:lnTo>
                  <a:pt x="368" y="2204974"/>
                </a:lnTo>
                <a:lnTo>
                  <a:pt x="0" y="2232710"/>
                </a:lnTo>
                <a:lnTo>
                  <a:pt x="0" y="2288184"/>
                </a:lnTo>
                <a:lnTo>
                  <a:pt x="1003" y="2343645"/>
                </a:lnTo>
                <a:lnTo>
                  <a:pt x="3009" y="2399068"/>
                </a:lnTo>
                <a:lnTo>
                  <a:pt x="6007" y="2454389"/>
                </a:lnTo>
                <a:lnTo>
                  <a:pt x="10007" y="2509596"/>
                </a:lnTo>
                <a:lnTo>
                  <a:pt x="15011" y="2564663"/>
                </a:lnTo>
                <a:lnTo>
                  <a:pt x="21005" y="2619540"/>
                </a:lnTo>
                <a:lnTo>
                  <a:pt x="21971" y="2627452"/>
                </a:lnTo>
                <a:lnTo>
                  <a:pt x="1662938" y="2627452"/>
                </a:lnTo>
                <a:lnTo>
                  <a:pt x="1662938" y="0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92257" y="0"/>
            <a:ext cx="7795895" cy="10287000"/>
            <a:chOff x="10492257" y="0"/>
            <a:chExt cx="7795895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92257" y="0"/>
              <a:ext cx="3979258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92257" y="12"/>
              <a:ext cx="7795895" cy="10287000"/>
            </a:xfrm>
            <a:custGeom>
              <a:avLst/>
              <a:gdLst/>
              <a:ahLst/>
              <a:cxnLst/>
              <a:rect l="l" t="t" r="r" b="b"/>
              <a:pathLst>
                <a:path w="7795894" h="10287000">
                  <a:moveTo>
                    <a:pt x="7795730" y="0"/>
                  </a:moveTo>
                  <a:lnTo>
                    <a:pt x="873086" y="0"/>
                  </a:lnTo>
                  <a:lnTo>
                    <a:pt x="0" y="61087"/>
                  </a:lnTo>
                  <a:lnTo>
                    <a:pt x="714667" y="10286987"/>
                  </a:lnTo>
                  <a:lnTo>
                    <a:pt x="7795730" y="10286987"/>
                  </a:lnTo>
                  <a:lnTo>
                    <a:pt x="7795730" y="0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8966" y="0"/>
              <a:ext cx="7509032" cy="10287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78960" y="12"/>
              <a:ext cx="7509509" cy="10287000"/>
            </a:xfrm>
            <a:custGeom>
              <a:avLst/>
              <a:gdLst/>
              <a:ahLst/>
              <a:cxnLst/>
              <a:rect l="l" t="t" r="r" b="b"/>
              <a:pathLst>
                <a:path w="7509509" h="10287000">
                  <a:moveTo>
                    <a:pt x="7509027" y="144348"/>
                  </a:moveTo>
                  <a:lnTo>
                    <a:pt x="7491311" y="0"/>
                  </a:lnTo>
                  <a:lnTo>
                    <a:pt x="0" y="0"/>
                  </a:lnTo>
                  <a:lnTo>
                    <a:pt x="1262418" y="10286987"/>
                  </a:lnTo>
                  <a:lnTo>
                    <a:pt x="7509027" y="10286987"/>
                  </a:lnTo>
                  <a:lnTo>
                    <a:pt x="7509027" y="144348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79226" y="844664"/>
            <a:ext cx="8009890" cy="75687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6080"/>
              </a:lnSpc>
              <a:spcBef>
                <a:spcPts val="200"/>
              </a:spcBef>
            </a:pPr>
            <a:r>
              <a:rPr lang="ru-RU" sz="4950" b="1" spc="-140" dirty="0" smtClean="0">
                <a:solidFill>
                  <a:srgbClr val="487E1C"/>
                </a:solidFill>
                <a:latin typeface="Arial"/>
                <a:cs typeface="Arial"/>
              </a:rPr>
              <a:t>Закончите предложения: </a:t>
            </a:r>
            <a:endParaRPr sz="4950" b="1" spc="-140">
              <a:solidFill>
                <a:srgbClr val="487E1C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5400" y="3238500"/>
            <a:ext cx="8686800" cy="127252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35"/>
              </a:spcBef>
            </a:pP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М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не </a:t>
            </a: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больше всего захотелось 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посетить…. </a:t>
            </a:r>
            <a:endParaRPr lang="ru-RU" sz="4000" spc="-35" dirty="0">
              <a:solidFill>
                <a:srgbClr val="487E1C"/>
              </a:solidFill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95400" y="5753100"/>
            <a:ext cx="7733792" cy="123559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мне </a:t>
            </a: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был интересен 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урок на …. </a:t>
            </a: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б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аллов  ( от 1 до 5)</a:t>
            </a:r>
            <a:endParaRPr lang="ru-RU" sz="4000" spc="-35" dirty="0">
              <a:solidFill>
                <a:srgbClr val="487E1C"/>
              </a:solidFill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2954000" y="3695700"/>
            <a:ext cx="3885075" cy="745269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-12700">
              <a:lnSpc>
                <a:spcPts val="6160"/>
              </a:lnSpc>
              <a:spcBef>
                <a:spcPts val="25"/>
              </a:spcBef>
            </a:pPr>
            <a:r>
              <a:rPr lang="ru-RU" sz="4950" b="0" spc="-40" dirty="0" smtClean="0">
                <a:latin typeface="Trebuchet MS"/>
                <a:cs typeface="Trebuchet MS"/>
              </a:rPr>
              <a:t>РЕФЛЕКСИЯ</a:t>
            </a:r>
            <a:endParaRPr lang="ru-RU" sz="4950" dirty="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006951" y="42125"/>
            <a:ext cx="1281430" cy="1356360"/>
            <a:chOff x="17006951" y="42125"/>
            <a:chExt cx="1281430" cy="135636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06982" y="42125"/>
              <a:ext cx="1281017" cy="135617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006951" y="42138"/>
              <a:ext cx="1281430" cy="1356360"/>
            </a:xfrm>
            <a:custGeom>
              <a:avLst/>
              <a:gdLst/>
              <a:ahLst/>
              <a:cxnLst/>
              <a:rect l="l" t="t" r="r" b="b"/>
              <a:pathLst>
                <a:path w="1281430" h="1356360">
                  <a:moveTo>
                    <a:pt x="1281036" y="1035875"/>
                  </a:moveTo>
                  <a:lnTo>
                    <a:pt x="1003668" y="0"/>
                  </a:lnTo>
                  <a:lnTo>
                    <a:pt x="0" y="269074"/>
                  </a:lnTo>
                  <a:lnTo>
                    <a:pt x="291211" y="1356169"/>
                  </a:lnTo>
                  <a:lnTo>
                    <a:pt x="1281036" y="1090777"/>
                  </a:lnTo>
                  <a:lnTo>
                    <a:pt x="1281036" y="10358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14324" y="8618943"/>
            <a:ext cx="1573530" cy="1668145"/>
            <a:chOff x="114324" y="8618943"/>
            <a:chExt cx="1573530" cy="1668145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24" y="8618943"/>
              <a:ext cx="1572997" cy="166805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4312" y="8618956"/>
              <a:ext cx="1573530" cy="1668145"/>
            </a:xfrm>
            <a:custGeom>
              <a:avLst/>
              <a:gdLst/>
              <a:ahLst/>
              <a:cxnLst/>
              <a:rect l="l" t="t" r="r" b="b"/>
              <a:pathLst>
                <a:path w="1573530" h="1668145">
                  <a:moveTo>
                    <a:pt x="1572996" y="1527149"/>
                  </a:moveTo>
                  <a:lnTo>
                    <a:pt x="1412582" y="0"/>
                  </a:lnTo>
                  <a:lnTo>
                    <a:pt x="0" y="148539"/>
                  </a:lnTo>
                  <a:lnTo>
                    <a:pt x="159626" y="1668043"/>
                  </a:lnTo>
                  <a:lnTo>
                    <a:pt x="233172" y="1668043"/>
                  </a:lnTo>
                  <a:lnTo>
                    <a:pt x="1572996" y="1527149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12725400" y="5448300"/>
            <a:ext cx="4724400" cy="4267200"/>
          </a:xfrm>
          <a:prstGeom prst="rect">
            <a:avLst/>
          </a:prstGeom>
          <a:ln>
            <a:solidFill>
              <a:srgbClr val="7DD13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2877800" y="9640669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Кликните на </a:t>
            </a:r>
            <a:r>
              <a:rPr lang="en-US" sz="3600" b="1" dirty="0" smtClean="0"/>
              <a:t>QR </a:t>
            </a:r>
            <a:r>
              <a:rPr lang="ru-RU" sz="3600" b="1" dirty="0" smtClean="0"/>
              <a:t>–код</a:t>
            </a:r>
          </a:p>
        </p:txBody>
      </p:sp>
      <p:pic>
        <p:nvPicPr>
          <p:cNvPr id="3074" name="Picture 2" descr="https://chart.googleapis.com/chart?chs=400x400&amp;cht=qr&amp;chld=L|0&amp;chl=https%3A%2F%2Fanswergarden.ch%2F3083197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106400" y="5676900"/>
            <a:ext cx="39624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92257" y="0"/>
            <a:ext cx="7795895" cy="10287000"/>
            <a:chOff x="10492257" y="0"/>
            <a:chExt cx="7795895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92257" y="0"/>
              <a:ext cx="3979258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92257" y="12"/>
              <a:ext cx="7795895" cy="10287000"/>
            </a:xfrm>
            <a:custGeom>
              <a:avLst/>
              <a:gdLst/>
              <a:ahLst/>
              <a:cxnLst/>
              <a:rect l="l" t="t" r="r" b="b"/>
              <a:pathLst>
                <a:path w="7795894" h="10287000">
                  <a:moveTo>
                    <a:pt x="7795730" y="0"/>
                  </a:moveTo>
                  <a:lnTo>
                    <a:pt x="873086" y="0"/>
                  </a:lnTo>
                  <a:lnTo>
                    <a:pt x="0" y="61087"/>
                  </a:lnTo>
                  <a:lnTo>
                    <a:pt x="714667" y="10286987"/>
                  </a:lnTo>
                  <a:lnTo>
                    <a:pt x="7795730" y="10286987"/>
                  </a:lnTo>
                  <a:lnTo>
                    <a:pt x="7795730" y="0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8966" y="0"/>
              <a:ext cx="7509032" cy="10287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78960" y="12"/>
              <a:ext cx="7509509" cy="10287000"/>
            </a:xfrm>
            <a:custGeom>
              <a:avLst/>
              <a:gdLst/>
              <a:ahLst/>
              <a:cxnLst/>
              <a:rect l="l" t="t" r="r" b="b"/>
              <a:pathLst>
                <a:path w="7509509" h="10287000">
                  <a:moveTo>
                    <a:pt x="7509027" y="144348"/>
                  </a:moveTo>
                  <a:lnTo>
                    <a:pt x="7491311" y="0"/>
                  </a:lnTo>
                  <a:lnTo>
                    <a:pt x="0" y="0"/>
                  </a:lnTo>
                  <a:lnTo>
                    <a:pt x="1262418" y="10286987"/>
                  </a:lnTo>
                  <a:lnTo>
                    <a:pt x="7509027" y="10286987"/>
                  </a:lnTo>
                  <a:lnTo>
                    <a:pt x="7509027" y="144348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79226" y="844664"/>
            <a:ext cx="8009890" cy="75687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6080"/>
              </a:lnSpc>
              <a:spcBef>
                <a:spcPts val="200"/>
              </a:spcBef>
            </a:pPr>
            <a:r>
              <a:rPr lang="ru-RU" sz="4950" b="1" spc="-140" dirty="0" smtClean="0">
                <a:solidFill>
                  <a:srgbClr val="487E1C"/>
                </a:solidFill>
                <a:latin typeface="Arial"/>
                <a:cs typeface="Arial"/>
              </a:rPr>
              <a:t>Закончите предложения: </a:t>
            </a:r>
            <a:endParaRPr sz="4950" b="1" spc="-140">
              <a:solidFill>
                <a:srgbClr val="487E1C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5400" y="3238500"/>
            <a:ext cx="8686800" cy="127252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35"/>
              </a:spcBef>
            </a:pP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М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не </a:t>
            </a: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больше всего захотелось 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посетить…. </a:t>
            </a:r>
            <a:endParaRPr lang="ru-RU" sz="4000" spc="-35" dirty="0">
              <a:solidFill>
                <a:srgbClr val="487E1C"/>
              </a:solidFill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95400" y="5753100"/>
            <a:ext cx="7733792" cy="123559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мне </a:t>
            </a: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был интересен 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урок на …. </a:t>
            </a:r>
            <a:r>
              <a:rPr lang="ru-RU" sz="4000" spc="-35" dirty="0">
                <a:solidFill>
                  <a:srgbClr val="487E1C"/>
                </a:solidFill>
                <a:latin typeface="Trebuchet MS"/>
                <a:cs typeface="Trebuchet MS"/>
              </a:rPr>
              <a:t>б</a:t>
            </a:r>
            <a:r>
              <a:rPr lang="ru-RU" sz="4000" spc="-35" dirty="0" smtClean="0">
                <a:solidFill>
                  <a:srgbClr val="487E1C"/>
                </a:solidFill>
                <a:latin typeface="Trebuchet MS"/>
                <a:cs typeface="Trebuchet MS"/>
              </a:rPr>
              <a:t>аллов  ( от 1 до 5)</a:t>
            </a:r>
            <a:endParaRPr lang="ru-RU" sz="4000" spc="-35" dirty="0">
              <a:solidFill>
                <a:srgbClr val="487E1C"/>
              </a:solidFill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1887200" y="3695700"/>
            <a:ext cx="3885075" cy="745269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-12700">
              <a:lnSpc>
                <a:spcPts val="6160"/>
              </a:lnSpc>
              <a:spcBef>
                <a:spcPts val="25"/>
              </a:spcBef>
            </a:pPr>
            <a:r>
              <a:rPr lang="ru-RU" sz="4950" b="0" spc="-40" dirty="0" smtClean="0">
                <a:latin typeface="Trebuchet MS"/>
                <a:cs typeface="Trebuchet MS"/>
              </a:rPr>
              <a:t>РЕФЛЕКСИЯ</a:t>
            </a:r>
            <a:endParaRPr lang="ru-RU" sz="4950" dirty="0">
              <a:latin typeface="Trebuchet MS"/>
              <a:cs typeface="Trebuchet MS"/>
            </a:endParaRPr>
          </a:p>
        </p:txBody>
      </p:sp>
      <p:grpSp>
        <p:nvGrpSpPr>
          <p:cNvPr id="7" name="object 21"/>
          <p:cNvGrpSpPr/>
          <p:nvPr/>
        </p:nvGrpSpPr>
        <p:grpSpPr>
          <a:xfrm>
            <a:off x="17006951" y="42125"/>
            <a:ext cx="1281430" cy="1356360"/>
            <a:chOff x="17006951" y="42125"/>
            <a:chExt cx="1281430" cy="135636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06982" y="42125"/>
              <a:ext cx="1281017" cy="135617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006951" y="42138"/>
              <a:ext cx="1281430" cy="1356360"/>
            </a:xfrm>
            <a:custGeom>
              <a:avLst/>
              <a:gdLst/>
              <a:ahLst/>
              <a:cxnLst/>
              <a:rect l="l" t="t" r="r" b="b"/>
              <a:pathLst>
                <a:path w="1281430" h="1356360">
                  <a:moveTo>
                    <a:pt x="1281036" y="1035875"/>
                  </a:moveTo>
                  <a:lnTo>
                    <a:pt x="1003668" y="0"/>
                  </a:lnTo>
                  <a:lnTo>
                    <a:pt x="0" y="269074"/>
                  </a:lnTo>
                  <a:lnTo>
                    <a:pt x="291211" y="1356169"/>
                  </a:lnTo>
                  <a:lnTo>
                    <a:pt x="1281036" y="1090777"/>
                  </a:lnTo>
                  <a:lnTo>
                    <a:pt x="1281036" y="10358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24"/>
          <p:cNvGrpSpPr/>
          <p:nvPr/>
        </p:nvGrpSpPr>
        <p:grpSpPr>
          <a:xfrm>
            <a:off x="114324" y="8618943"/>
            <a:ext cx="1573530" cy="1668145"/>
            <a:chOff x="114324" y="8618943"/>
            <a:chExt cx="1573530" cy="1668145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24" y="8618943"/>
              <a:ext cx="1572997" cy="166805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4312" y="8618956"/>
              <a:ext cx="1573530" cy="1668145"/>
            </a:xfrm>
            <a:custGeom>
              <a:avLst/>
              <a:gdLst/>
              <a:ahLst/>
              <a:cxnLst/>
              <a:rect l="l" t="t" r="r" b="b"/>
              <a:pathLst>
                <a:path w="1573530" h="1668145">
                  <a:moveTo>
                    <a:pt x="1572996" y="1527149"/>
                  </a:moveTo>
                  <a:lnTo>
                    <a:pt x="1412582" y="0"/>
                  </a:lnTo>
                  <a:lnTo>
                    <a:pt x="0" y="148539"/>
                  </a:lnTo>
                  <a:lnTo>
                    <a:pt x="159626" y="1668043"/>
                  </a:lnTo>
                  <a:lnTo>
                    <a:pt x="233172" y="1668043"/>
                  </a:lnTo>
                  <a:lnTo>
                    <a:pt x="1572996" y="1527149"/>
                  </a:lnTo>
                  <a:close/>
                </a:path>
              </a:pathLst>
            </a:custGeom>
            <a:solidFill>
              <a:srgbClr val="6DB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674" name="Picture 2" descr="C:\Users\Ксюша\OneDrive\Desktop\Урок Лихачев\answergarden-3083197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1638300"/>
            <a:ext cx="14630400" cy="769620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13106400" y="5524500"/>
            <a:ext cx="4724400" cy="4267200"/>
          </a:xfrm>
          <a:prstGeom prst="rect">
            <a:avLst/>
          </a:prstGeom>
          <a:ln>
            <a:solidFill>
              <a:srgbClr val="7DD13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3487400" y="64389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QR </a:t>
            </a:r>
            <a:r>
              <a:rPr lang="ru-RU" sz="3600" b="1" dirty="0" smtClean="0"/>
              <a:t>–код</a:t>
            </a:r>
          </a:p>
          <a:p>
            <a:endParaRPr lang="ru-RU" sz="3600" dirty="0"/>
          </a:p>
          <a:p>
            <a:r>
              <a:rPr lang="ru-RU" sz="3600" dirty="0"/>
              <a:t>с</a:t>
            </a:r>
            <a:r>
              <a:rPr lang="ru-RU" sz="3600" dirty="0" smtClean="0"/>
              <a:t> опросом на </a:t>
            </a:r>
            <a:r>
              <a:rPr lang="en-US" sz="3600" i="1" dirty="0" err="1"/>
              <a:t>AnswerGarden</a:t>
            </a:r>
            <a:endParaRPr lang="ru-RU" sz="3600" dirty="0"/>
          </a:p>
        </p:txBody>
      </p:sp>
      <p:pic>
        <p:nvPicPr>
          <p:cNvPr id="3074" name="Picture 2" descr="https://chart.googleapis.com/chart?chs=400x400&amp;cht=qr&amp;chld=L|0&amp;chl=https%3A%2F%2Fanswergarden.ch%2F3083197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487400" y="5753100"/>
            <a:ext cx="39624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5143500"/>
            <a:ext cx="9067800" cy="2720593"/>
          </a:xfrm>
        </p:spPr>
        <p:txBody>
          <a:bodyPr/>
          <a:lstStyle/>
          <a:p>
            <a:r>
              <a:rPr lang="ru-RU" sz="4800" dirty="0" smtClean="0"/>
              <a:t>«Путешествия многое нам открывают, о многом заставляют думать, мечтать» </a:t>
            </a:r>
            <a:r>
              <a:rPr lang="ru-RU" b="0" i="1" dirty="0" smtClean="0"/>
              <a:t/>
            </a:r>
            <a:br>
              <a:rPr lang="ru-RU" b="0" i="1" dirty="0" smtClean="0"/>
            </a:br>
            <a:endParaRPr lang="ru-RU" b="0" i="1" dirty="0"/>
          </a:p>
        </p:txBody>
      </p:sp>
      <p:sp>
        <p:nvSpPr>
          <p:cNvPr id="3" name="object 16"/>
          <p:cNvSpPr/>
          <p:nvPr/>
        </p:nvSpPr>
        <p:spPr>
          <a:xfrm>
            <a:off x="16625050" y="7659547"/>
            <a:ext cx="1663064" cy="2627630"/>
          </a:xfrm>
          <a:custGeom>
            <a:avLst/>
            <a:gdLst/>
            <a:ahLst/>
            <a:cxnLst/>
            <a:rect l="l" t="t" r="r" b="b"/>
            <a:pathLst>
              <a:path w="1663065" h="2627629">
                <a:moveTo>
                  <a:pt x="1662938" y="0"/>
                </a:moveTo>
                <a:lnTo>
                  <a:pt x="1622450" y="673"/>
                </a:lnTo>
                <a:lnTo>
                  <a:pt x="1581670" y="2705"/>
                </a:lnTo>
                <a:lnTo>
                  <a:pt x="1540916" y="6121"/>
                </a:lnTo>
                <a:lnTo>
                  <a:pt x="1500263" y="10871"/>
                </a:lnTo>
                <a:lnTo>
                  <a:pt x="1459699" y="16992"/>
                </a:lnTo>
                <a:lnTo>
                  <a:pt x="1419237" y="24447"/>
                </a:lnTo>
                <a:lnTo>
                  <a:pt x="1378927" y="33274"/>
                </a:lnTo>
                <a:lnTo>
                  <a:pt x="1338719" y="43421"/>
                </a:lnTo>
                <a:lnTo>
                  <a:pt x="1298803" y="54914"/>
                </a:lnTo>
                <a:lnTo>
                  <a:pt x="1259090" y="67729"/>
                </a:lnTo>
                <a:lnTo>
                  <a:pt x="1219631" y="81876"/>
                </a:lnTo>
                <a:lnTo>
                  <a:pt x="1180477" y="97320"/>
                </a:lnTo>
                <a:lnTo>
                  <a:pt x="1141488" y="114084"/>
                </a:lnTo>
                <a:lnTo>
                  <a:pt x="1102880" y="132130"/>
                </a:lnTo>
                <a:lnTo>
                  <a:pt x="1064590" y="151460"/>
                </a:lnTo>
                <a:lnTo>
                  <a:pt x="1026680" y="172059"/>
                </a:lnTo>
                <a:lnTo>
                  <a:pt x="989164" y="193916"/>
                </a:lnTo>
                <a:lnTo>
                  <a:pt x="952131" y="217017"/>
                </a:lnTo>
                <a:lnTo>
                  <a:pt x="915377" y="241350"/>
                </a:lnTo>
                <a:lnTo>
                  <a:pt x="879106" y="266903"/>
                </a:lnTo>
                <a:lnTo>
                  <a:pt x="843368" y="293662"/>
                </a:lnTo>
                <a:lnTo>
                  <a:pt x="808113" y="321589"/>
                </a:lnTo>
                <a:lnTo>
                  <a:pt x="773341" y="350697"/>
                </a:lnTo>
                <a:lnTo>
                  <a:pt x="739152" y="380936"/>
                </a:lnTo>
                <a:lnTo>
                  <a:pt x="705459" y="412330"/>
                </a:lnTo>
                <a:lnTo>
                  <a:pt x="672350" y="444830"/>
                </a:lnTo>
                <a:lnTo>
                  <a:pt x="639864" y="478421"/>
                </a:lnTo>
                <a:lnTo>
                  <a:pt x="607961" y="513080"/>
                </a:lnTo>
                <a:lnTo>
                  <a:pt x="576808" y="548805"/>
                </a:lnTo>
                <a:lnTo>
                  <a:pt x="546239" y="585558"/>
                </a:lnTo>
                <a:lnTo>
                  <a:pt x="516305" y="623316"/>
                </a:lnTo>
                <a:lnTo>
                  <a:pt x="487057" y="662063"/>
                </a:lnTo>
                <a:lnTo>
                  <a:pt x="458546" y="701763"/>
                </a:lnTo>
                <a:lnTo>
                  <a:pt x="430796" y="742416"/>
                </a:lnTo>
                <a:lnTo>
                  <a:pt x="403745" y="783983"/>
                </a:lnTo>
                <a:lnTo>
                  <a:pt x="377456" y="826427"/>
                </a:lnTo>
                <a:lnTo>
                  <a:pt x="351929" y="869746"/>
                </a:lnTo>
                <a:lnTo>
                  <a:pt x="327164" y="913892"/>
                </a:lnTo>
                <a:lnTo>
                  <a:pt x="303288" y="958862"/>
                </a:lnTo>
                <a:lnTo>
                  <a:pt x="280174" y="1004595"/>
                </a:lnTo>
                <a:lnTo>
                  <a:pt x="257898" y="1051102"/>
                </a:lnTo>
                <a:lnTo>
                  <a:pt x="236486" y="1098334"/>
                </a:lnTo>
                <a:lnTo>
                  <a:pt x="215925" y="1146276"/>
                </a:lnTo>
                <a:lnTo>
                  <a:pt x="196227" y="1194866"/>
                </a:lnTo>
                <a:lnTo>
                  <a:pt x="177444" y="1244117"/>
                </a:lnTo>
                <a:lnTo>
                  <a:pt x="159524" y="1293977"/>
                </a:lnTo>
                <a:lnTo>
                  <a:pt x="142582" y="1344422"/>
                </a:lnTo>
                <a:lnTo>
                  <a:pt x="126504" y="1395412"/>
                </a:lnTo>
                <a:lnTo>
                  <a:pt x="111340" y="1446923"/>
                </a:lnTo>
                <a:lnTo>
                  <a:pt x="97040" y="1498930"/>
                </a:lnTo>
                <a:lnTo>
                  <a:pt x="83794" y="1551381"/>
                </a:lnTo>
                <a:lnTo>
                  <a:pt x="71513" y="1604276"/>
                </a:lnTo>
                <a:lnTo>
                  <a:pt x="60109" y="1657553"/>
                </a:lnTo>
                <a:lnTo>
                  <a:pt x="49669" y="1711198"/>
                </a:lnTo>
                <a:lnTo>
                  <a:pt x="40233" y="1765173"/>
                </a:lnTo>
                <a:lnTo>
                  <a:pt x="31762" y="1819452"/>
                </a:lnTo>
                <a:lnTo>
                  <a:pt x="24358" y="1873999"/>
                </a:lnTo>
                <a:lnTo>
                  <a:pt x="17919" y="1928774"/>
                </a:lnTo>
                <a:lnTo>
                  <a:pt x="12369" y="1983740"/>
                </a:lnTo>
                <a:lnTo>
                  <a:pt x="7886" y="2038883"/>
                </a:lnTo>
                <a:lnTo>
                  <a:pt x="4368" y="2094153"/>
                </a:lnTo>
                <a:lnTo>
                  <a:pt x="1917" y="2149525"/>
                </a:lnTo>
                <a:lnTo>
                  <a:pt x="368" y="2204974"/>
                </a:lnTo>
                <a:lnTo>
                  <a:pt x="0" y="2232710"/>
                </a:lnTo>
                <a:lnTo>
                  <a:pt x="0" y="2288184"/>
                </a:lnTo>
                <a:lnTo>
                  <a:pt x="1003" y="2343645"/>
                </a:lnTo>
                <a:lnTo>
                  <a:pt x="3009" y="2399068"/>
                </a:lnTo>
                <a:lnTo>
                  <a:pt x="6007" y="2454389"/>
                </a:lnTo>
                <a:lnTo>
                  <a:pt x="10007" y="2509596"/>
                </a:lnTo>
                <a:lnTo>
                  <a:pt x="15011" y="2564663"/>
                </a:lnTo>
                <a:lnTo>
                  <a:pt x="21005" y="2619540"/>
                </a:lnTo>
                <a:lnTo>
                  <a:pt x="21971" y="2627452"/>
                </a:lnTo>
                <a:lnTo>
                  <a:pt x="1662938" y="2627452"/>
                </a:lnTo>
                <a:lnTo>
                  <a:pt x="1662938" y="0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13"/>
          <p:cNvGrpSpPr/>
          <p:nvPr/>
        </p:nvGrpSpPr>
        <p:grpSpPr>
          <a:xfrm>
            <a:off x="16806545" y="0"/>
            <a:ext cx="1481455" cy="1432560"/>
            <a:chOff x="16806671" y="0"/>
            <a:chExt cx="1481455" cy="1432560"/>
          </a:xfrm>
        </p:grpSpPr>
        <p:pic>
          <p:nvPicPr>
            <p:cNvPr id="5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06686" y="0"/>
              <a:ext cx="1481312" cy="1432057"/>
            </a:xfrm>
            <a:prstGeom prst="rect">
              <a:avLst/>
            </a:prstGeom>
          </p:spPr>
        </p:pic>
        <p:sp>
          <p:nvSpPr>
            <p:cNvPr id="6" name="object 15"/>
            <p:cNvSpPr/>
            <p:nvPr/>
          </p:nvSpPr>
          <p:spPr>
            <a:xfrm>
              <a:off x="16806672" y="12"/>
              <a:ext cx="1481455" cy="1432560"/>
            </a:xfrm>
            <a:custGeom>
              <a:avLst/>
              <a:gdLst/>
              <a:ahLst/>
              <a:cxnLst/>
              <a:rect l="l" t="t" r="r" b="b"/>
              <a:pathLst>
                <a:path w="1481455" h="1432560">
                  <a:moveTo>
                    <a:pt x="1481315" y="26568"/>
                  </a:moveTo>
                  <a:lnTo>
                    <a:pt x="1101496" y="0"/>
                  </a:lnTo>
                  <a:lnTo>
                    <a:pt x="92875" y="0"/>
                  </a:lnTo>
                  <a:lnTo>
                    <a:pt x="0" y="1328394"/>
                  </a:lnTo>
                  <a:lnTo>
                    <a:pt x="1481315" y="1432052"/>
                  </a:lnTo>
                  <a:lnTo>
                    <a:pt x="1481315" y="26568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2"/>
          <p:cNvSpPr/>
          <p:nvPr/>
        </p:nvSpPr>
        <p:spPr>
          <a:xfrm>
            <a:off x="0" y="12"/>
            <a:ext cx="2440940" cy="3425190"/>
          </a:xfrm>
          <a:custGeom>
            <a:avLst/>
            <a:gdLst/>
            <a:ahLst/>
            <a:cxnLst/>
            <a:rect l="l" t="t" r="r" b="b"/>
            <a:pathLst>
              <a:path w="2440940" h="3425190">
                <a:moveTo>
                  <a:pt x="2440355" y="1364589"/>
                </a:moveTo>
                <a:lnTo>
                  <a:pt x="2439835" y="1314030"/>
                </a:lnTo>
                <a:lnTo>
                  <a:pt x="2438336" y="1263497"/>
                </a:lnTo>
                <a:lnTo>
                  <a:pt x="2435809" y="1213040"/>
                </a:lnTo>
                <a:lnTo>
                  <a:pt x="2432291" y="1162659"/>
                </a:lnTo>
                <a:lnTo>
                  <a:pt x="2427757" y="1112405"/>
                </a:lnTo>
                <a:lnTo>
                  <a:pt x="2422245" y="1062304"/>
                </a:lnTo>
                <a:lnTo>
                  <a:pt x="2415717" y="1012393"/>
                </a:lnTo>
                <a:lnTo>
                  <a:pt x="2408199" y="962672"/>
                </a:lnTo>
                <a:lnTo>
                  <a:pt x="2399690" y="913206"/>
                </a:lnTo>
                <a:lnTo>
                  <a:pt x="2390203" y="864006"/>
                </a:lnTo>
                <a:lnTo>
                  <a:pt x="2379738" y="815124"/>
                </a:lnTo>
                <a:lnTo>
                  <a:pt x="2368308" y="766559"/>
                </a:lnTo>
                <a:lnTo>
                  <a:pt x="2355900" y="718362"/>
                </a:lnTo>
                <a:lnTo>
                  <a:pt x="2342553" y="670547"/>
                </a:lnTo>
                <a:lnTo>
                  <a:pt x="2328240" y="623150"/>
                </a:lnTo>
                <a:lnTo>
                  <a:pt x="2313000" y="576199"/>
                </a:lnTo>
                <a:lnTo>
                  <a:pt x="2296820" y="529729"/>
                </a:lnTo>
                <a:lnTo>
                  <a:pt x="2279726" y="483755"/>
                </a:lnTo>
                <a:lnTo>
                  <a:pt x="2261705" y="438315"/>
                </a:lnTo>
                <a:lnTo>
                  <a:pt x="2242807" y="393433"/>
                </a:lnTo>
                <a:lnTo>
                  <a:pt x="2222995" y="349148"/>
                </a:lnTo>
                <a:lnTo>
                  <a:pt x="2202332" y="305460"/>
                </a:lnTo>
                <a:lnTo>
                  <a:pt x="2180780" y="262407"/>
                </a:lnTo>
                <a:lnTo>
                  <a:pt x="2158403" y="220027"/>
                </a:lnTo>
                <a:lnTo>
                  <a:pt x="2135162" y="178333"/>
                </a:lnTo>
                <a:lnTo>
                  <a:pt x="2111121" y="137350"/>
                </a:lnTo>
                <a:lnTo>
                  <a:pt x="2086254" y="97116"/>
                </a:lnTo>
                <a:lnTo>
                  <a:pt x="2060600" y="57632"/>
                </a:lnTo>
                <a:lnTo>
                  <a:pt x="2034159" y="18948"/>
                </a:lnTo>
                <a:lnTo>
                  <a:pt x="2020709" y="0"/>
                </a:lnTo>
                <a:lnTo>
                  <a:pt x="0" y="0"/>
                </a:lnTo>
                <a:lnTo>
                  <a:pt x="0" y="3195231"/>
                </a:lnTo>
                <a:lnTo>
                  <a:pt x="15176" y="3204781"/>
                </a:lnTo>
                <a:lnTo>
                  <a:pt x="52070" y="3226955"/>
                </a:lnTo>
                <a:lnTo>
                  <a:pt x="89408" y="3248012"/>
                </a:lnTo>
                <a:lnTo>
                  <a:pt x="127139" y="3267926"/>
                </a:lnTo>
                <a:lnTo>
                  <a:pt x="165265" y="3286709"/>
                </a:lnTo>
                <a:lnTo>
                  <a:pt x="203758" y="3304324"/>
                </a:lnTo>
                <a:lnTo>
                  <a:pt x="242582" y="3320770"/>
                </a:lnTo>
                <a:lnTo>
                  <a:pt x="281724" y="3336036"/>
                </a:lnTo>
                <a:lnTo>
                  <a:pt x="321157" y="3350133"/>
                </a:lnTo>
                <a:lnTo>
                  <a:pt x="360870" y="3363010"/>
                </a:lnTo>
                <a:lnTo>
                  <a:pt x="400812" y="3374694"/>
                </a:lnTo>
                <a:lnTo>
                  <a:pt x="440982" y="3385159"/>
                </a:lnTo>
                <a:lnTo>
                  <a:pt x="481342" y="3394418"/>
                </a:lnTo>
                <a:lnTo>
                  <a:pt x="521893" y="3402457"/>
                </a:lnTo>
                <a:lnTo>
                  <a:pt x="562571" y="3409264"/>
                </a:lnTo>
                <a:lnTo>
                  <a:pt x="603377" y="3414826"/>
                </a:lnTo>
                <a:lnTo>
                  <a:pt x="644296" y="3419170"/>
                </a:lnTo>
                <a:lnTo>
                  <a:pt x="685279" y="3422269"/>
                </a:lnTo>
                <a:lnTo>
                  <a:pt x="726313" y="3424136"/>
                </a:lnTo>
                <a:lnTo>
                  <a:pt x="767372" y="3424745"/>
                </a:lnTo>
                <a:lnTo>
                  <a:pt x="787895" y="3424593"/>
                </a:lnTo>
                <a:lnTo>
                  <a:pt x="828941" y="3423361"/>
                </a:lnTo>
                <a:lnTo>
                  <a:pt x="869950" y="3420884"/>
                </a:lnTo>
                <a:lnTo>
                  <a:pt x="910907" y="3417151"/>
                </a:lnTo>
                <a:lnTo>
                  <a:pt x="951763" y="3412198"/>
                </a:lnTo>
                <a:lnTo>
                  <a:pt x="992517" y="3406013"/>
                </a:lnTo>
                <a:lnTo>
                  <a:pt x="1033132" y="3398596"/>
                </a:lnTo>
                <a:lnTo>
                  <a:pt x="1073581" y="3389947"/>
                </a:lnTo>
                <a:lnTo>
                  <a:pt x="1113853" y="3380079"/>
                </a:lnTo>
                <a:lnTo>
                  <a:pt x="1153922" y="3369005"/>
                </a:lnTo>
                <a:lnTo>
                  <a:pt x="1193749" y="3356724"/>
                </a:lnTo>
                <a:lnTo>
                  <a:pt x="1233322" y="3343237"/>
                </a:lnTo>
                <a:lnTo>
                  <a:pt x="1272616" y="3328555"/>
                </a:lnTo>
                <a:lnTo>
                  <a:pt x="1311605" y="3312706"/>
                </a:lnTo>
                <a:lnTo>
                  <a:pt x="1350264" y="3295662"/>
                </a:lnTo>
                <a:lnTo>
                  <a:pt x="1388567" y="3277463"/>
                </a:lnTo>
                <a:lnTo>
                  <a:pt x="1426502" y="3258108"/>
                </a:lnTo>
                <a:lnTo>
                  <a:pt x="1464043" y="3237636"/>
                </a:lnTo>
                <a:lnTo>
                  <a:pt x="1501165" y="3216008"/>
                </a:lnTo>
                <a:lnTo>
                  <a:pt x="1537830" y="3193275"/>
                </a:lnTo>
                <a:lnTo>
                  <a:pt x="1574050" y="3169437"/>
                </a:lnTo>
                <a:lnTo>
                  <a:pt x="1609775" y="3144520"/>
                </a:lnTo>
                <a:lnTo>
                  <a:pt x="1644992" y="3118523"/>
                </a:lnTo>
                <a:lnTo>
                  <a:pt x="1679689" y="3091472"/>
                </a:lnTo>
                <a:lnTo>
                  <a:pt x="1713826" y="3063379"/>
                </a:lnTo>
                <a:lnTo>
                  <a:pt x="1747393" y="3034271"/>
                </a:lnTo>
                <a:lnTo>
                  <a:pt x="1780374" y="3004147"/>
                </a:lnTo>
                <a:lnTo>
                  <a:pt x="1812734" y="2973044"/>
                </a:lnTo>
                <a:lnTo>
                  <a:pt x="1844484" y="2940964"/>
                </a:lnTo>
                <a:lnTo>
                  <a:pt x="1875574" y="2907944"/>
                </a:lnTo>
                <a:lnTo>
                  <a:pt x="1905990" y="2873972"/>
                </a:lnTo>
                <a:lnTo>
                  <a:pt x="1935734" y="2839110"/>
                </a:lnTo>
                <a:lnTo>
                  <a:pt x="1964766" y="2803360"/>
                </a:lnTo>
                <a:lnTo>
                  <a:pt x="1993074" y="2766745"/>
                </a:lnTo>
                <a:lnTo>
                  <a:pt x="2020658" y="2729268"/>
                </a:lnTo>
                <a:lnTo>
                  <a:pt x="2047468" y="2690990"/>
                </a:lnTo>
                <a:lnTo>
                  <a:pt x="2073529" y="2651899"/>
                </a:lnTo>
                <a:lnTo>
                  <a:pt x="2098789" y="2612047"/>
                </a:lnTo>
                <a:lnTo>
                  <a:pt x="2123236" y="2571432"/>
                </a:lnTo>
                <a:lnTo>
                  <a:pt x="2146884" y="2530094"/>
                </a:lnTo>
                <a:lnTo>
                  <a:pt x="2169693" y="2488044"/>
                </a:lnTo>
                <a:lnTo>
                  <a:pt x="2191664" y="2445334"/>
                </a:lnTo>
                <a:lnTo>
                  <a:pt x="2212771" y="2401963"/>
                </a:lnTo>
                <a:lnTo>
                  <a:pt x="2233003" y="2357971"/>
                </a:lnTo>
                <a:lnTo>
                  <a:pt x="2252370" y="2313381"/>
                </a:lnTo>
                <a:lnTo>
                  <a:pt x="2270823" y="2268220"/>
                </a:lnTo>
                <a:lnTo>
                  <a:pt x="2288387" y="2222512"/>
                </a:lnTo>
                <a:lnTo>
                  <a:pt x="2305024" y="2176284"/>
                </a:lnTo>
                <a:lnTo>
                  <a:pt x="2320734" y="2129561"/>
                </a:lnTo>
                <a:lnTo>
                  <a:pt x="2335517" y="2082393"/>
                </a:lnTo>
                <a:lnTo>
                  <a:pt x="2349347" y="2034781"/>
                </a:lnTo>
                <a:lnTo>
                  <a:pt x="2362225" y="1986775"/>
                </a:lnTo>
                <a:lnTo>
                  <a:pt x="2374138" y="1938388"/>
                </a:lnTo>
                <a:lnTo>
                  <a:pt x="2385098" y="1889658"/>
                </a:lnTo>
                <a:lnTo>
                  <a:pt x="2395067" y="1840611"/>
                </a:lnTo>
                <a:lnTo>
                  <a:pt x="2404072" y="1791284"/>
                </a:lnTo>
                <a:lnTo>
                  <a:pt x="2412073" y="1741678"/>
                </a:lnTo>
                <a:lnTo>
                  <a:pt x="2419096" y="1691868"/>
                </a:lnTo>
                <a:lnTo>
                  <a:pt x="2425128" y="1641843"/>
                </a:lnTo>
                <a:lnTo>
                  <a:pt x="2430145" y="1591665"/>
                </a:lnTo>
                <a:lnTo>
                  <a:pt x="2434171" y="1541348"/>
                </a:lnTo>
                <a:lnTo>
                  <a:pt x="2437193" y="1490929"/>
                </a:lnTo>
                <a:lnTo>
                  <a:pt x="2439212" y="1440421"/>
                </a:lnTo>
                <a:lnTo>
                  <a:pt x="2440216" y="1389875"/>
                </a:lnTo>
                <a:lnTo>
                  <a:pt x="2440355" y="1364589"/>
                </a:lnTo>
                <a:close/>
              </a:path>
            </a:pathLst>
          </a:custGeom>
          <a:solidFill>
            <a:srgbClr val="7AC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13"/>
          <p:cNvGrpSpPr/>
          <p:nvPr/>
        </p:nvGrpSpPr>
        <p:grpSpPr>
          <a:xfrm>
            <a:off x="3429000" y="8724900"/>
            <a:ext cx="1371600" cy="1181100"/>
            <a:chOff x="16806671" y="0"/>
            <a:chExt cx="1481455" cy="1432560"/>
          </a:xfrm>
        </p:grpSpPr>
        <p:pic>
          <p:nvPicPr>
            <p:cNvPr id="9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06686" y="0"/>
              <a:ext cx="1481312" cy="1432057"/>
            </a:xfrm>
            <a:prstGeom prst="rect">
              <a:avLst/>
            </a:prstGeom>
          </p:spPr>
        </p:pic>
        <p:sp>
          <p:nvSpPr>
            <p:cNvPr id="10" name="object 15"/>
            <p:cNvSpPr/>
            <p:nvPr/>
          </p:nvSpPr>
          <p:spPr>
            <a:xfrm>
              <a:off x="16806672" y="12"/>
              <a:ext cx="1481455" cy="1432560"/>
            </a:xfrm>
            <a:custGeom>
              <a:avLst/>
              <a:gdLst/>
              <a:ahLst/>
              <a:cxnLst/>
              <a:rect l="l" t="t" r="r" b="b"/>
              <a:pathLst>
                <a:path w="1481455" h="1432560">
                  <a:moveTo>
                    <a:pt x="1481315" y="26568"/>
                  </a:moveTo>
                  <a:lnTo>
                    <a:pt x="1101496" y="0"/>
                  </a:lnTo>
                  <a:lnTo>
                    <a:pt x="92875" y="0"/>
                  </a:lnTo>
                  <a:lnTo>
                    <a:pt x="0" y="1328394"/>
                  </a:lnTo>
                  <a:lnTo>
                    <a:pt x="1481315" y="1432052"/>
                  </a:lnTo>
                  <a:lnTo>
                    <a:pt x="1481315" y="26568"/>
                  </a:lnTo>
                  <a:close/>
                </a:path>
              </a:pathLst>
            </a:custGeom>
            <a:solidFill>
              <a:srgbClr val="7AC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978326" y="113156"/>
            <a:ext cx="1991131" cy="2045335"/>
          </a:xfrm>
          <a:custGeom>
            <a:avLst/>
            <a:gdLst/>
            <a:ahLst/>
            <a:cxnLst/>
            <a:rect l="l" t="t" r="r" b="b"/>
            <a:pathLst>
              <a:path w="2165985" h="2045335">
                <a:moveTo>
                  <a:pt x="2165477" y="1775460"/>
                </a:moveTo>
                <a:lnTo>
                  <a:pt x="1916087" y="0"/>
                </a:lnTo>
                <a:lnTo>
                  <a:pt x="0" y="269443"/>
                </a:lnTo>
                <a:lnTo>
                  <a:pt x="249389" y="2044903"/>
                </a:lnTo>
                <a:lnTo>
                  <a:pt x="2165477" y="1775460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12" name="object 11"/>
          <p:cNvSpPr/>
          <p:nvPr/>
        </p:nvSpPr>
        <p:spPr>
          <a:xfrm>
            <a:off x="4267200" y="8191500"/>
            <a:ext cx="1447799" cy="1588135"/>
          </a:xfrm>
          <a:custGeom>
            <a:avLst/>
            <a:gdLst/>
            <a:ahLst/>
            <a:cxnLst/>
            <a:rect l="l" t="t" r="r" b="b"/>
            <a:pathLst>
              <a:path w="2165985" h="2045335">
                <a:moveTo>
                  <a:pt x="2165477" y="1775460"/>
                </a:moveTo>
                <a:lnTo>
                  <a:pt x="1916087" y="0"/>
                </a:lnTo>
                <a:lnTo>
                  <a:pt x="0" y="269443"/>
                </a:lnTo>
                <a:lnTo>
                  <a:pt x="249389" y="2044903"/>
                </a:lnTo>
                <a:lnTo>
                  <a:pt x="2165477" y="1775460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15468600" y="8191500"/>
            <a:ext cx="1752600" cy="1638300"/>
          </a:xfrm>
          <a:custGeom>
            <a:avLst/>
            <a:gdLst/>
            <a:ahLst/>
            <a:cxnLst/>
            <a:rect l="l" t="t" r="r" b="b"/>
            <a:pathLst>
              <a:path w="2165985" h="2045335">
                <a:moveTo>
                  <a:pt x="2165477" y="1775460"/>
                </a:moveTo>
                <a:lnTo>
                  <a:pt x="1916087" y="0"/>
                </a:lnTo>
                <a:lnTo>
                  <a:pt x="0" y="269443"/>
                </a:lnTo>
                <a:lnTo>
                  <a:pt x="249389" y="2044903"/>
                </a:lnTo>
                <a:lnTo>
                  <a:pt x="2165477" y="1775460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Ксюша\OneDrive\Desktop\_.jpg"/>
          <p:cNvPicPr>
            <a:picLocks noChangeAspect="1" noChangeArrowheads="1"/>
          </p:cNvPicPr>
          <p:nvPr/>
        </p:nvPicPr>
        <p:blipFill>
          <a:blip r:embed="rId2"/>
          <a:srcRect l="27619" b="3485"/>
          <a:stretch>
            <a:fillRect/>
          </a:stretch>
        </p:blipFill>
        <p:spPr bwMode="auto">
          <a:xfrm>
            <a:off x="0" y="0"/>
            <a:ext cx="11582400" cy="10287000"/>
          </a:xfrm>
          <a:prstGeom prst="rect">
            <a:avLst/>
          </a:prstGeom>
          <a:noFill/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67373" y="0"/>
            <a:ext cx="11920626" cy="10287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367424" y="0"/>
            <a:ext cx="11920855" cy="10287000"/>
          </a:xfrm>
          <a:custGeom>
            <a:avLst/>
            <a:gdLst/>
            <a:ahLst/>
            <a:cxnLst/>
            <a:rect l="l" t="t" r="r" b="b"/>
            <a:pathLst>
              <a:path w="11920855" h="10287000">
                <a:moveTo>
                  <a:pt x="0" y="0"/>
                </a:moveTo>
                <a:lnTo>
                  <a:pt x="0" y="10286999"/>
                </a:lnTo>
                <a:lnTo>
                  <a:pt x="11920574" y="10286999"/>
                </a:lnTo>
                <a:lnTo>
                  <a:pt x="11920574" y="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5229" y="172808"/>
            <a:ext cx="1676525" cy="179106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035228" y="172821"/>
            <a:ext cx="1677035" cy="1791335"/>
          </a:xfrm>
          <a:custGeom>
            <a:avLst/>
            <a:gdLst/>
            <a:ahLst/>
            <a:cxnLst/>
            <a:rect l="l" t="t" r="r" b="b"/>
            <a:pathLst>
              <a:path w="1677034" h="1791335">
                <a:moveTo>
                  <a:pt x="1676514" y="204406"/>
                </a:moveTo>
                <a:lnTo>
                  <a:pt x="222859" y="0"/>
                </a:lnTo>
                <a:lnTo>
                  <a:pt x="0" y="1586649"/>
                </a:lnTo>
                <a:lnTo>
                  <a:pt x="1453642" y="1791055"/>
                </a:lnTo>
                <a:lnTo>
                  <a:pt x="1676514" y="204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84271" y="4761369"/>
            <a:ext cx="1248821" cy="127375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384271" y="4761382"/>
            <a:ext cx="1249045" cy="1273810"/>
          </a:xfrm>
          <a:custGeom>
            <a:avLst/>
            <a:gdLst/>
            <a:ahLst/>
            <a:cxnLst/>
            <a:rect l="l" t="t" r="r" b="b"/>
            <a:pathLst>
              <a:path w="1249045" h="1273810">
                <a:moveTo>
                  <a:pt x="1248816" y="808799"/>
                </a:moveTo>
                <a:lnTo>
                  <a:pt x="743686" y="0"/>
                </a:lnTo>
                <a:lnTo>
                  <a:pt x="0" y="464947"/>
                </a:lnTo>
                <a:lnTo>
                  <a:pt x="505129" y="1273746"/>
                </a:lnTo>
                <a:lnTo>
                  <a:pt x="1248816" y="808799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929866" y="406863"/>
            <a:ext cx="738251" cy="76980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7295903" y="3862748"/>
            <a:ext cx="10160" cy="3157220"/>
          </a:xfrm>
          <a:custGeom>
            <a:avLst/>
            <a:gdLst/>
            <a:ahLst/>
            <a:cxnLst/>
            <a:rect l="l" t="t" r="r" b="b"/>
            <a:pathLst>
              <a:path w="10159" h="3157220">
                <a:moveTo>
                  <a:pt x="9649" y="0"/>
                </a:moveTo>
                <a:lnTo>
                  <a:pt x="9649" y="1154004"/>
                </a:lnTo>
              </a:path>
              <a:path w="10159" h="3157220">
                <a:moveTo>
                  <a:pt x="0" y="2002822"/>
                </a:moveTo>
                <a:lnTo>
                  <a:pt x="0" y="3156827"/>
                </a:lnTo>
              </a:path>
            </a:pathLst>
          </a:custGeom>
          <a:ln w="190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975711" y="4005813"/>
            <a:ext cx="867419" cy="8678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813974" y="1415962"/>
            <a:ext cx="7509509" cy="8381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8530" marR="5080" indent="-926465">
              <a:lnSpc>
                <a:spcPts val="6980"/>
              </a:lnSpc>
            </a:pPr>
            <a:r>
              <a:rPr lang="ru-RU" sz="5650" spc="-505" dirty="0" smtClean="0"/>
              <a:t>Контакты: </a:t>
            </a:r>
            <a:endParaRPr sz="5650"/>
          </a:p>
        </p:txBody>
      </p:sp>
      <p:sp>
        <p:nvSpPr>
          <p:cNvPr id="16" name="object 16"/>
          <p:cNvSpPr txBox="1"/>
          <p:nvPr/>
        </p:nvSpPr>
        <p:spPr>
          <a:xfrm>
            <a:off x="10287000" y="2857500"/>
            <a:ext cx="5749068" cy="21820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350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МАОУ «</a:t>
            </a:r>
            <a:r>
              <a:rPr lang="ru-RU" sz="3350" spc="-20" dirty="0">
                <a:solidFill>
                  <a:srgbClr val="FFFFFF"/>
                </a:solidFill>
                <a:latin typeface="Trebuchet MS"/>
                <a:cs typeface="Trebuchet MS"/>
              </a:rPr>
              <a:t>Гимназия №13»</a:t>
            </a:r>
          </a:p>
          <a:p>
            <a:pPr marL="12700">
              <a:spcBef>
                <a:spcPts val="135"/>
              </a:spcBef>
            </a:pPr>
            <a:r>
              <a:rPr lang="ru-RU" sz="3350" spc="-20" dirty="0">
                <a:solidFill>
                  <a:srgbClr val="FFFFFF"/>
                </a:solidFill>
                <a:latin typeface="Trebuchet MS"/>
                <a:cs typeface="Trebuchet MS"/>
              </a:rPr>
              <a:t>Н.Новгород, ул. Большая Печерская, д. 63в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3350" spc="-80" dirty="0" smtClean="0">
                <a:solidFill>
                  <a:srgbClr val="FFFFFF"/>
                </a:solidFill>
                <a:latin typeface="Trebuchet MS"/>
                <a:cs typeface="Trebuchet MS"/>
              </a:rPr>
              <a:t>sch13.nnov.ru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62800" y="6362700"/>
            <a:ext cx="5410200" cy="210506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335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Учитель географии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3350" spc="-1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Лукоянова</a:t>
            </a:r>
            <a:r>
              <a:rPr lang="ru-RU" sz="335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 Ксения Андреевна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335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E-mail</a:t>
            </a:r>
            <a:r>
              <a:rPr lang="ru-RU" sz="335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:  </a:t>
            </a:r>
            <a:r>
              <a:rPr lang="en-US" sz="3350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luck-ksy@yandex.ru</a:t>
            </a:r>
            <a:endParaRPr sz="3350">
              <a:latin typeface="Trebuchet MS"/>
              <a:cs typeface="Trebuchet MS"/>
            </a:endParaRPr>
          </a:p>
        </p:txBody>
      </p:sp>
      <p:sp>
        <p:nvSpPr>
          <p:cNvPr id="19" name="object 7"/>
          <p:cNvSpPr/>
          <p:nvPr/>
        </p:nvSpPr>
        <p:spPr>
          <a:xfrm rot="20985151">
            <a:off x="15316200" y="6210301"/>
            <a:ext cx="1296035" cy="1295400"/>
          </a:xfrm>
          <a:custGeom>
            <a:avLst/>
            <a:gdLst/>
            <a:ahLst/>
            <a:cxnLst/>
            <a:rect l="l" t="t" r="r" b="b"/>
            <a:pathLst>
              <a:path w="1677034" h="1791335">
                <a:moveTo>
                  <a:pt x="1676514" y="204406"/>
                </a:moveTo>
                <a:lnTo>
                  <a:pt x="222859" y="0"/>
                </a:lnTo>
                <a:lnTo>
                  <a:pt x="0" y="1586649"/>
                </a:lnTo>
                <a:lnTo>
                  <a:pt x="1453642" y="1791055"/>
                </a:lnTo>
                <a:lnTo>
                  <a:pt x="1676514" y="204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134" y="-382131"/>
            <a:ext cx="11920626" cy="10287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325600" y="0"/>
            <a:ext cx="3962400" cy="10287000"/>
          </a:xfrm>
          <a:custGeom>
            <a:avLst/>
            <a:gdLst/>
            <a:ahLst/>
            <a:cxnLst/>
            <a:rect l="l" t="t" r="r" b="b"/>
            <a:pathLst>
              <a:path w="11920855" h="10287000">
                <a:moveTo>
                  <a:pt x="0" y="0"/>
                </a:moveTo>
                <a:lnTo>
                  <a:pt x="0" y="10286999"/>
                </a:lnTo>
                <a:lnTo>
                  <a:pt x="11920574" y="10286999"/>
                </a:lnTo>
                <a:lnTo>
                  <a:pt x="11920574" y="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35229" y="172808"/>
            <a:ext cx="1676525" cy="179106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035228" y="172821"/>
            <a:ext cx="1677035" cy="1791335"/>
          </a:xfrm>
          <a:custGeom>
            <a:avLst/>
            <a:gdLst/>
            <a:ahLst/>
            <a:cxnLst/>
            <a:rect l="l" t="t" r="r" b="b"/>
            <a:pathLst>
              <a:path w="1677034" h="1791335">
                <a:moveTo>
                  <a:pt x="1676514" y="204406"/>
                </a:moveTo>
                <a:lnTo>
                  <a:pt x="222859" y="0"/>
                </a:lnTo>
                <a:lnTo>
                  <a:pt x="0" y="1586649"/>
                </a:lnTo>
                <a:lnTo>
                  <a:pt x="1453642" y="1791055"/>
                </a:lnTo>
                <a:lnTo>
                  <a:pt x="1676514" y="204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4271" y="4761369"/>
            <a:ext cx="1248821" cy="127375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384271" y="4761382"/>
            <a:ext cx="1249045" cy="1273810"/>
          </a:xfrm>
          <a:custGeom>
            <a:avLst/>
            <a:gdLst/>
            <a:ahLst/>
            <a:cxnLst/>
            <a:rect l="l" t="t" r="r" b="b"/>
            <a:pathLst>
              <a:path w="1249045" h="1273810">
                <a:moveTo>
                  <a:pt x="1248816" y="808799"/>
                </a:moveTo>
                <a:lnTo>
                  <a:pt x="743686" y="0"/>
                </a:lnTo>
                <a:lnTo>
                  <a:pt x="0" y="464947"/>
                </a:lnTo>
                <a:lnTo>
                  <a:pt x="505129" y="1273746"/>
                </a:lnTo>
                <a:lnTo>
                  <a:pt x="1248816" y="808799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29866" y="406863"/>
            <a:ext cx="738251" cy="76980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7295903" y="3862748"/>
            <a:ext cx="10160" cy="3157220"/>
          </a:xfrm>
          <a:custGeom>
            <a:avLst/>
            <a:gdLst/>
            <a:ahLst/>
            <a:cxnLst/>
            <a:rect l="l" t="t" r="r" b="b"/>
            <a:pathLst>
              <a:path w="10159" h="3157220">
                <a:moveTo>
                  <a:pt x="9649" y="0"/>
                </a:moveTo>
                <a:lnTo>
                  <a:pt x="9649" y="1154004"/>
                </a:lnTo>
              </a:path>
              <a:path w="10159" h="3157220">
                <a:moveTo>
                  <a:pt x="0" y="2002822"/>
                </a:moveTo>
                <a:lnTo>
                  <a:pt x="0" y="3156827"/>
                </a:lnTo>
              </a:path>
            </a:pathLst>
          </a:custGeom>
          <a:ln w="190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975711" y="4005813"/>
            <a:ext cx="867419" cy="8678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813974" y="1415962"/>
            <a:ext cx="7509509" cy="8381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8530" marR="5080" indent="-926465">
              <a:lnSpc>
                <a:spcPts val="6980"/>
              </a:lnSpc>
            </a:pPr>
            <a:r>
              <a:rPr lang="ru-RU" sz="5650" spc="-505" dirty="0" smtClean="0"/>
              <a:t>Контакты: </a:t>
            </a:r>
            <a:endParaRPr sz="5650"/>
          </a:p>
        </p:txBody>
      </p:sp>
      <p:sp>
        <p:nvSpPr>
          <p:cNvPr id="16" name="object 16"/>
          <p:cNvSpPr txBox="1"/>
          <p:nvPr/>
        </p:nvSpPr>
        <p:spPr>
          <a:xfrm>
            <a:off x="2819400" y="571500"/>
            <a:ext cx="5749068" cy="53283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350" spc="-2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Литература 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25884" y="3003171"/>
            <a:ext cx="13841765" cy="33412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7"/>
              </a:rPr>
              <a:t>https://</a:t>
            </a:r>
            <a:r>
              <a:rPr lang="en-US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7"/>
              </a:rPr>
              <a:t>www.lihachev.ru/proekt-nasledniki-likhacheva/</a:t>
            </a: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7"/>
              </a:rPr>
              <a:t> - 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Сайт «Наследники Лихачева</a:t>
            </a: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»</a:t>
            </a:r>
            <a:endParaRPr lang="ru-RU" sz="2400" spc="-15" dirty="0" smtClean="0">
              <a:solidFill>
                <a:schemeClr val="accent3">
                  <a:lumMod val="50000"/>
                </a:schemeClr>
              </a:solidFill>
              <a:latin typeface="Trebuchet MS"/>
              <a:cs typeface="Trebuchet MS"/>
              <a:hlinkClick r:id="rId7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7"/>
              </a:rPr>
              <a:t>https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7"/>
              </a:rPr>
              <a:t>://quizizz.com/?lng=ru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 - Сайт по созданию </a:t>
            </a:r>
            <a:r>
              <a:rPr lang="ru-RU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квизов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и тестов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8"/>
              </a:rPr>
              <a:t>https://quizizz.com/embed/quiz/640f7c74861f35001d633fd3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- </a:t>
            </a:r>
            <a:r>
              <a:rPr lang="ru-RU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квиз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«Что? Где? Куда?»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9"/>
              </a:rPr>
              <a:t>https://www.google.ru/intl/ru/slides/about/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 - сайт для создания онлайн-презентаций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0"/>
              </a:rPr>
              <a:t>https://answergarden.ch/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- сайт для создания рефлексии в виде облака </a:t>
            </a: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слов</a:t>
            </a:r>
            <a:endParaRPr lang="ru-RU" sz="2400" spc="-15" dirty="0">
              <a:solidFill>
                <a:schemeClr val="accent3">
                  <a:lumMod val="50000"/>
                </a:schemeClr>
              </a:solidFill>
              <a:latin typeface="Trebuchet MS"/>
              <a:cs typeface="Trebuchet M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https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://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artmuseumnn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.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ru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/</a:t>
            </a: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o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muzee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-1/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museinoe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sobranie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-156/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russkoe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iskusstvo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-119/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kartina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k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makovskogo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vozzvanie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minina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1"/>
              </a:rPr>
              <a:t>/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- Картина </a:t>
            </a: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«Воззвание К. Минина»</a:t>
            </a:r>
            <a:endParaRPr lang="ru-RU" sz="2400" spc="-15" dirty="0">
              <a:solidFill>
                <a:schemeClr val="accent3">
                  <a:lumMod val="50000"/>
                </a:schemeClr>
              </a:solidFill>
              <a:latin typeface="Trebuchet MS"/>
              <a:cs typeface="Trebuchet M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https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://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mykaleidoscope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.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ru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/</a:t>
            </a: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x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/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mesta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i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dostoprimechatelnosti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/3798-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hramy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nizhnego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novgoroda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-65-</a:t>
            </a:r>
            <a:r>
              <a:rPr lang="en-US" sz="2400" spc="-15" dirty="0" err="1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foto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.</a:t>
            </a:r>
            <a:r>
              <a:rPr lang="en-US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  <a:hlinkClick r:id="rId12"/>
              </a:rPr>
              <a:t>html</a:t>
            </a: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- Картинка </a:t>
            </a: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Строгановская </a:t>
            </a:r>
            <a:r>
              <a:rPr lang="ru-RU" sz="2400" spc="-15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церковь</a:t>
            </a:r>
            <a:endParaRPr lang="ru-RU" sz="3350" spc="-15" dirty="0" smtClean="0">
              <a:solidFill>
                <a:schemeClr val="accent3">
                  <a:lumMod val="5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19" name="object 7"/>
          <p:cNvSpPr/>
          <p:nvPr/>
        </p:nvSpPr>
        <p:spPr>
          <a:xfrm rot="20985151">
            <a:off x="15316200" y="6210301"/>
            <a:ext cx="1296035" cy="1295400"/>
          </a:xfrm>
          <a:custGeom>
            <a:avLst/>
            <a:gdLst/>
            <a:ahLst/>
            <a:cxnLst/>
            <a:rect l="l" t="t" r="r" b="b"/>
            <a:pathLst>
              <a:path w="1677034" h="1791335">
                <a:moveTo>
                  <a:pt x="1676514" y="204406"/>
                </a:moveTo>
                <a:lnTo>
                  <a:pt x="222859" y="0"/>
                </a:lnTo>
                <a:lnTo>
                  <a:pt x="0" y="1586649"/>
                </a:lnTo>
                <a:lnTo>
                  <a:pt x="1453642" y="1791055"/>
                </a:lnTo>
                <a:lnTo>
                  <a:pt x="1676514" y="204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"/>
          <p:cNvSpPr/>
          <p:nvPr/>
        </p:nvSpPr>
        <p:spPr>
          <a:xfrm>
            <a:off x="685800" y="8496300"/>
            <a:ext cx="1249045" cy="1273810"/>
          </a:xfrm>
          <a:custGeom>
            <a:avLst/>
            <a:gdLst/>
            <a:ahLst/>
            <a:cxnLst/>
            <a:rect l="l" t="t" r="r" b="b"/>
            <a:pathLst>
              <a:path w="1249045" h="1273810">
                <a:moveTo>
                  <a:pt x="1248816" y="808799"/>
                </a:moveTo>
                <a:lnTo>
                  <a:pt x="743686" y="0"/>
                </a:lnTo>
                <a:lnTo>
                  <a:pt x="0" y="464947"/>
                </a:lnTo>
                <a:lnTo>
                  <a:pt x="505129" y="1273746"/>
                </a:lnTo>
                <a:lnTo>
                  <a:pt x="1248816" y="808799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"/>
          <p:cNvSpPr/>
          <p:nvPr/>
        </p:nvSpPr>
        <p:spPr>
          <a:xfrm>
            <a:off x="13487400" y="1638300"/>
            <a:ext cx="1249045" cy="1273810"/>
          </a:xfrm>
          <a:custGeom>
            <a:avLst/>
            <a:gdLst/>
            <a:ahLst/>
            <a:cxnLst/>
            <a:rect l="l" t="t" r="r" b="b"/>
            <a:pathLst>
              <a:path w="1249045" h="1273810">
                <a:moveTo>
                  <a:pt x="1248816" y="808799"/>
                </a:moveTo>
                <a:lnTo>
                  <a:pt x="743686" y="0"/>
                </a:lnTo>
                <a:lnTo>
                  <a:pt x="0" y="464947"/>
                </a:lnTo>
                <a:lnTo>
                  <a:pt x="505129" y="1273746"/>
                </a:lnTo>
                <a:lnTo>
                  <a:pt x="1248816" y="808799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/>
          <p:nvPr/>
        </p:nvSpPr>
        <p:spPr>
          <a:xfrm rot="2868301">
            <a:off x="266801" y="253563"/>
            <a:ext cx="1249045" cy="1273810"/>
          </a:xfrm>
          <a:custGeom>
            <a:avLst/>
            <a:gdLst/>
            <a:ahLst/>
            <a:cxnLst/>
            <a:rect l="l" t="t" r="r" b="b"/>
            <a:pathLst>
              <a:path w="1249045" h="1273810">
                <a:moveTo>
                  <a:pt x="1248816" y="808799"/>
                </a:moveTo>
                <a:lnTo>
                  <a:pt x="743686" y="0"/>
                </a:lnTo>
                <a:lnTo>
                  <a:pt x="0" y="464947"/>
                </a:lnTo>
                <a:lnTo>
                  <a:pt x="505129" y="1273746"/>
                </a:lnTo>
                <a:lnTo>
                  <a:pt x="1248816" y="808799"/>
                </a:lnTo>
                <a:close/>
              </a:path>
            </a:pathLst>
          </a:custGeom>
          <a:solidFill>
            <a:srgbClr val="D4F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 txBox="1"/>
          <p:nvPr/>
        </p:nvSpPr>
        <p:spPr>
          <a:xfrm>
            <a:off x="2647534" y="2358320"/>
            <a:ext cx="5749068" cy="53283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350" spc="-2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Интернет</a:t>
            </a:r>
            <a:r>
              <a:rPr lang="ru-RU" sz="3350" spc="-20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3350" spc="-20" dirty="0" smtClean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- источники</a:t>
            </a:r>
            <a:endParaRPr sz="3350" dirty="0">
              <a:latin typeface="Trebuchet MS"/>
              <a:cs typeface="Trebuchet MS"/>
            </a:endParaRPr>
          </a:p>
        </p:txBody>
      </p:sp>
      <p:sp>
        <p:nvSpPr>
          <p:cNvPr id="24" name="object 17"/>
          <p:cNvSpPr txBox="1"/>
          <p:nvPr/>
        </p:nvSpPr>
        <p:spPr>
          <a:xfrm>
            <a:off x="1152010" y="1228946"/>
            <a:ext cx="10668000" cy="75597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135"/>
              </a:spcBef>
              <a:buAutoNum type="arabicPeriod"/>
            </a:pPr>
            <a:r>
              <a:rPr lang="ru-RU" sz="2400" spc="-15" dirty="0">
                <a:solidFill>
                  <a:schemeClr val="accent3">
                    <a:lumMod val="50000"/>
                  </a:schemeClr>
                </a:solidFill>
                <a:latin typeface="Trebuchet MS"/>
                <a:cs typeface="Trebuchet MS"/>
              </a:rPr>
              <a:t>Лихачёв Д. С. «Письма о добром и прекрасном»  - письмо №29 «Путешествуйте»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</TotalTime>
  <Words>471</Words>
  <Application>Microsoft Office PowerPoint</Application>
  <PresentationFormat>Произвольный</PresentationFormat>
  <Paragraphs>87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«Одна из самых больших ценностей жизни – поездки по своей стране и по чужим странам. При этом остерегайтесь делить поездки на интересные и неинтересные, а места, которые посетили, на значительные и незначительные.»</vt:lpstr>
      <vt:lpstr>Урок-Путешествие по РОССИЙСКИМ ГОРОДАМ</vt:lpstr>
      <vt:lpstr>Создание виртуальной экскурсии, как способа подготовки к  реальным путешествиям     составить плана путешествия  проанализировать источники информации  создать презентацию виртуального                    путешествия по городу </vt:lpstr>
      <vt:lpstr>ИГРА </vt:lpstr>
      <vt:lpstr>Слайд 5</vt:lpstr>
      <vt:lpstr>Слайд 6</vt:lpstr>
      <vt:lpstr>Слайд 7</vt:lpstr>
      <vt:lpstr>Слайд 8</vt:lpstr>
      <vt:lpstr>Слайд 9</vt:lpstr>
      <vt:lpstr>Слайд 10</vt:lpstr>
      <vt:lpstr>Есть ли такие места, куда было бы совсем неинтересно путешествовать? </vt:lpstr>
      <vt:lpstr>Слайд 12</vt:lpstr>
      <vt:lpstr>Как подготовиться к поездке?</vt:lpstr>
      <vt:lpstr>«Надо уметь погружаться в атмосферу того места, куда вас забросила судьба, и всюду уметь находить свое, собственное, характерное...  И особенно важны знания, приобретенные еще до поездки…» </vt:lpstr>
      <vt:lpstr>РАБОТА В ГРУППАХ</vt:lpstr>
      <vt:lpstr>Слайд 16</vt:lpstr>
      <vt:lpstr>РЕФЛЕКСИЯ</vt:lpstr>
      <vt:lpstr>РЕФЛЕКСИЯ</vt:lpstr>
      <vt:lpstr>«Путешествия многое нам открывают, о многом заставляют думать, мечтать»  </vt:lpstr>
      <vt:lpstr>Контакты: </vt:lpstr>
      <vt:lpstr>Контакты: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Ксюша</dc:creator>
  <cp:lastModifiedBy>Ксюша</cp:lastModifiedBy>
  <cp:revision>21</cp:revision>
  <dcterms:created xsi:type="dcterms:W3CDTF">2023-03-12T15:47:26Z</dcterms:created>
  <dcterms:modified xsi:type="dcterms:W3CDTF">2023-03-16T20:26:58Z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2023-03-12T00:00:00Z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2023-03-12T00:00:00Z</vt:filetime>
  </property>
</Properties>
</file>