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5" r:id="rId3"/>
    <p:sldId id="263" r:id="rId4"/>
    <p:sldId id="259" r:id="rId5"/>
    <p:sldId id="260" r:id="rId6"/>
    <p:sldId id="264" r:id="rId7"/>
    <p:sldId id="261" r:id="rId8"/>
    <p:sldId id="262" r:id="rId9"/>
    <p:sldId id="266" r:id="rId10"/>
    <p:sldId id="268" r:id="rId11"/>
    <p:sldId id="267" r:id="rId12"/>
    <p:sldId id="258" r:id="rId13"/>
  </p:sldIdLst>
  <p:sldSz cx="12192000" cy="6858000"/>
  <p:notesSz cx="6858000" cy="9144000"/>
  <p:defaultTextStyle>
    <a:defPPr>
      <a:defRPr lang="x-non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0"/>
    <p:restoredTop sz="95814"/>
  </p:normalViewPr>
  <p:slideViewPr>
    <p:cSldViewPr snapToGrid="0" snapToObjects="1">
      <p:cViewPr>
        <p:scale>
          <a:sx n="110" d="100"/>
          <a:sy n="110" d="100"/>
        </p:scale>
        <p:origin x="-558" y="-24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F27FB753-AA02-F741-81C2-A93D3B4E62F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xmlns="" id="{2E642E3C-1A27-2B46-B32F-937467BFEF4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00799" y="1502374"/>
            <a:ext cx="5383481" cy="2306637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 dirty="0"/>
              <a:t>Click to edit Master title style</a:t>
            </a:r>
            <a:endParaRPr lang="x-none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E2C77530-C956-4F47-AA12-9B5FA7609A5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00799" y="3982049"/>
            <a:ext cx="5383481" cy="159961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9F045903-10C4-8D41-B414-2764F6E66D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8F47C0-D946-8E49-915A-BBB786E431E5}" type="datetimeFigureOut">
              <a:rPr lang="x-none" smtClean="0"/>
              <a:t>12.04.2023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2421DDA3-FBBE-B045-BF42-D7C5972A39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DF35021B-1A25-814D-A87C-8DC2C221FF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F5B76-8DDB-2545-9B58-DF184D3AFD9B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4754550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5E570A6-3BF5-8B4C-98A2-7F0CFBB68A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322FD732-A40F-9241-B68B-0B605C30B1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E70FCE3C-C11A-1449-BE41-3958267D6E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8F47C0-D946-8E49-915A-BBB786E431E5}" type="datetimeFigureOut">
              <a:rPr lang="x-none" smtClean="0"/>
              <a:t>12.04.2023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2DFE2BA7-333B-1746-A789-47F47BF5BD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769EEF09-58F2-F04A-95E0-20E5DC888F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F5B76-8DDB-2545-9B58-DF184D3AFD9B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5488971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B876ACA-99BA-4F4B-B262-904FD08FB8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593D5104-CE88-4A4B-BBF5-F71C7C9D1A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618ECF6C-101D-F24B-B001-8D33EE405F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8F47C0-D946-8E49-915A-BBB786E431E5}" type="datetimeFigureOut">
              <a:rPr lang="x-none" smtClean="0"/>
              <a:t>12.04.2023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24C5EFC1-1747-BD4D-8185-6FBE3D292A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A30F96E9-E3D2-3240-9CE3-87D94AF917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F5B76-8DDB-2545-9B58-DF184D3AFD9B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5140273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0F6535E-0184-0C45-A7CD-F5A33752AF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237E1104-E4F3-AA49-88AF-3BE8DE2D778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667217B0-FAA7-EB4E-BFE4-1680DEE51DA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1BFD89A0-E6BF-B344-A849-4F8D8A4BEF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8F47C0-D946-8E49-915A-BBB786E431E5}" type="datetimeFigureOut">
              <a:rPr lang="x-none" smtClean="0"/>
              <a:t>12.04.2023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13F06D8E-AE84-A84C-922E-425DB25030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D6240BFE-B475-2D4E-9684-7D09D0011E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F5B76-8DDB-2545-9B58-DF184D3AFD9B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4765448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098E99F-68BA-A141-9F80-035493C7A7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EAF36D58-DD7A-414E-B4EC-BF4CD77B8B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EB30B197-38B6-9D46-AD80-AB89DCCBB2B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66050024-FFC2-924A-A1AE-38F95C86C40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47AB4F74-6920-4248-A8E6-C9860483D82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76B322FE-677A-A049-BD91-5192E2488A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8F47C0-D946-8E49-915A-BBB786E431E5}" type="datetimeFigureOut">
              <a:rPr lang="x-none" smtClean="0"/>
              <a:t>12.04.2023</a:t>
            </a:fld>
            <a:endParaRPr lang="x-non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B216E502-2B6E-FA46-ADBD-485C7048F7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95E4DA9A-485A-A048-90B4-5814F3E6F8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F5B76-8DDB-2545-9B58-DF184D3AFD9B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4293133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4844121-EEFE-AE4E-A8F7-FE7D14D160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B17E9CD1-C0FF-714B-A590-6F702676A9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8F47C0-D946-8E49-915A-BBB786E431E5}" type="datetimeFigureOut">
              <a:rPr lang="x-none" smtClean="0"/>
              <a:t>12.04.2023</a:t>
            </a:fld>
            <a:endParaRPr lang="x-non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4D0CA41B-7BB5-124B-8AE4-99173A3EFD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865F5C23-D36E-6341-B2B4-752DD33707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F5B76-8DDB-2545-9B58-DF184D3AFD9B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2565132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39F38F27-3FE9-BD4F-9A51-0C81CED454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8F47C0-D946-8E49-915A-BBB786E431E5}" type="datetimeFigureOut">
              <a:rPr lang="x-none" smtClean="0"/>
              <a:t>12.04.2023</a:t>
            </a:fld>
            <a:endParaRPr lang="x-non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6D135E62-64BF-E742-A2BE-543E697162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089CC42D-F021-6444-B05D-E8F25DF421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F5B76-8DDB-2545-9B58-DF184D3AFD9B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6292855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A0F6FA5-181E-2340-B9BC-184E385C9F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5A90D4DC-5551-9047-BFBE-B5E2B32CE0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C911C1CB-DA2A-CB42-9272-6E28959EDFE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257A7B71-0A17-724C-83D6-0BEB04B5EE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8F47C0-D946-8E49-915A-BBB786E431E5}" type="datetimeFigureOut">
              <a:rPr lang="x-none" smtClean="0"/>
              <a:t>12.04.2023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CA788767-259E-6748-BFC7-4C9554FD6B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DC2A66E6-534E-3B45-93F5-12C8437723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F5B76-8DDB-2545-9B58-DF184D3AFD9B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1774932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6479B69-345D-DA4F-9180-E61A31ADF5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6C0AFFD7-EE50-E54C-8205-110B76E862D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646662DB-3F23-804C-9511-FF1419391FA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BB157849-9F81-A241-B317-AD76040EA8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8F47C0-D946-8E49-915A-BBB786E431E5}" type="datetimeFigureOut">
              <a:rPr lang="x-none" smtClean="0"/>
              <a:t>12.04.2023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41F286E0-A5DA-6B4A-9924-96B607B04B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48BB6125-5FF1-1741-ABC1-585B045974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F5B76-8DDB-2545-9B58-DF184D3AFD9B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2352331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253E202-CD8D-0149-9A91-E57E0A3318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B1B914E5-F48C-6549-BD52-ADBC1914ECB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14963ECF-56CB-5C4F-BBB2-B7E99C8033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8F47C0-D946-8E49-915A-BBB786E431E5}" type="datetimeFigureOut">
              <a:rPr lang="x-none" smtClean="0"/>
              <a:t>12.04.2023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D4A3C007-25A7-AE4E-893B-97C0C86965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7ADD94E5-EE70-6246-85A6-25E24A16CF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F5B76-8DDB-2545-9B58-DF184D3AFD9B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7195547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286A3618-1D6D-5B48-9EFE-186D370960F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56C3E17F-83D5-C04E-BCB0-6FA0BA8B605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A9323AD4-420B-1947-9822-5D260D1592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8F47C0-D946-8E49-915A-BBB786E431E5}" type="datetimeFigureOut">
              <a:rPr lang="x-none" smtClean="0"/>
              <a:t>12.04.2023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B9BC452C-1746-3F48-AC68-13F0971A66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F9593FFA-8379-1F41-BE2F-D14B274B4D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F5B76-8DDB-2545-9B58-DF184D3AFD9B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428187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118EBB36-FF28-0241-A8F7-C3F1D33FB9CC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634D5475-E0CD-FB4A-B48E-378D96E073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6491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/>
              <a:t>Click to edit Master title style</a:t>
            </a:r>
            <a:endParaRPr lang="x-non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14637E69-588A-704F-8F74-41958AFE25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FDC6BC57-733E-DB41-9EEB-116098EBCD1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8F47C0-D946-8E49-915A-BBB786E431E5}" type="datetimeFigureOut">
              <a:rPr lang="x-none" smtClean="0"/>
              <a:t>12.04.2023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2CE461B8-B722-514E-BB5F-35A27923EBC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C469A985-42FB-F047-BB5E-A5FD44EB283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DF5B76-8DDB-2545-9B58-DF184D3AFD9B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4874378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x-non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4" Type="http://schemas.openxmlformats.org/officeDocument/2006/relationships/slide" Target="slide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hyperlink" Target="mailto:powerpointbase@gmail.com" TargetMode="External"/><Relationship Id="rId13" Type="http://schemas.openxmlformats.org/officeDocument/2006/relationships/hyperlink" Target="https://vk.com/club79040830" TargetMode="External"/><Relationship Id="rId3" Type="http://schemas.openxmlformats.org/officeDocument/2006/relationships/hyperlink" Target="http://powerpointbase.com/" TargetMode="External"/><Relationship Id="rId7" Type="http://schemas.openxmlformats.org/officeDocument/2006/relationships/hyperlink" Target="http://powerpointbase.com/certificates/" TargetMode="External"/><Relationship Id="rId12" Type="http://schemas.openxmlformats.org/officeDocument/2006/relationships/hyperlink" Target="https://www.facebook.com/powerpointfree/" TargetMode="External"/><Relationship Id="rId17" Type="http://schemas.openxmlformats.org/officeDocument/2006/relationships/hyperlink" Target="https://t.me/powerpointhub" TargetMode="External"/><Relationship Id="rId2" Type="http://schemas.openxmlformats.org/officeDocument/2006/relationships/image" Target="../media/image10.png"/><Relationship Id="rId16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powerpointbase.com/diagrams/" TargetMode="External"/><Relationship Id="rId11" Type="http://schemas.openxmlformats.org/officeDocument/2006/relationships/image" Target="../media/image13.png"/><Relationship Id="rId5" Type="http://schemas.openxmlformats.org/officeDocument/2006/relationships/hyperlink" Target="http://powerpointbase.com/wordtemplates/" TargetMode="External"/><Relationship Id="rId15" Type="http://schemas.openxmlformats.org/officeDocument/2006/relationships/hyperlink" Target="http://powerpointbase.com/offer.html" TargetMode="External"/><Relationship Id="rId10" Type="http://schemas.openxmlformats.org/officeDocument/2006/relationships/image" Target="../media/image12.png"/><Relationship Id="rId4" Type="http://schemas.openxmlformats.org/officeDocument/2006/relationships/hyperlink" Target="http://powerpointbase.com/premium/" TargetMode="External"/><Relationship Id="rId9" Type="http://schemas.openxmlformats.org/officeDocument/2006/relationships/image" Target="../media/image11.png"/><Relationship Id="rId14" Type="http://schemas.openxmlformats.org/officeDocument/2006/relationships/hyperlink" Target="https://www.youtube.com/channel/UC3Kc-8AJVMloXo2YQbmAOqA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E7CC0C1-30F9-BB47-81B2-B627C22DA48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00799" y="875545"/>
            <a:ext cx="5383481" cy="1199557"/>
          </a:xfrm>
        </p:spPr>
        <p:txBody>
          <a:bodyPr>
            <a:noAutofit/>
          </a:bodyPr>
          <a:lstStyle/>
          <a:p>
            <a:r>
              <a:rPr lang="ru-RU" sz="3600" b="1" dirty="0">
                <a:solidFill>
                  <a:srgbClr val="FF0000"/>
                </a:solidFill>
                <a:latin typeface="Bahnschrift" panose="020B0502040204020203" pitchFamily="34" charset="0"/>
              </a:rPr>
              <a:t>Урок русского языка в 11 </a:t>
            </a:r>
            <a:r>
              <a:rPr lang="ru-RU" sz="3600" b="1" dirty="0" smtClean="0">
                <a:solidFill>
                  <a:srgbClr val="FF0000"/>
                </a:solidFill>
                <a:latin typeface="Bahnschrift" panose="020B0502040204020203" pitchFamily="34" charset="0"/>
              </a:rPr>
              <a:t>классе</a:t>
            </a:r>
            <a:endParaRPr lang="x-none" sz="3600" b="1" dirty="0">
              <a:solidFill>
                <a:srgbClr val="002060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AF81973A-D8C8-F743-881B-66890319076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702723" y="5038329"/>
            <a:ext cx="5383481" cy="1599615"/>
          </a:xfrm>
        </p:spPr>
        <p:txBody>
          <a:bodyPr>
            <a:normAutofit fontScale="92500" lnSpcReduction="10000"/>
          </a:bodyPr>
          <a:lstStyle/>
          <a:p>
            <a:r>
              <a:rPr lang="ru-RU" dirty="0"/>
              <a:t>Автор: Лялина Лилия Владимировна, учитель русского языка и литературы МАОУ «Гимназия №2» ГО г. Стерлитамак Республики </a:t>
            </a:r>
            <a:r>
              <a:rPr lang="ru-RU" dirty="0" smtClean="0"/>
              <a:t>Башкортостан</a:t>
            </a:r>
          </a:p>
          <a:p>
            <a:r>
              <a:rPr lang="ru-RU" dirty="0" smtClean="0"/>
              <a:t>Дата проведения: </a:t>
            </a:r>
            <a:r>
              <a:rPr lang="en-US" dirty="0" smtClean="0"/>
              <a:t>30</a:t>
            </a:r>
            <a:r>
              <a:rPr lang="ru-RU" dirty="0" smtClean="0"/>
              <a:t>.</a:t>
            </a:r>
            <a:r>
              <a:rPr lang="en-US" dirty="0" smtClean="0"/>
              <a:t>11</a:t>
            </a:r>
            <a:r>
              <a:rPr lang="ru-RU" dirty="0" smtClean="0"/>
              <a:t>.</a:t>
            </a:r>
            <a:r>
              <a:rPr lang="en-US" dirty="0" smtClean="0"/>
              <a:t>2022</a:t>
            </a:r>
            <a:endParaRPr lang="ru-RU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xmlns="" id="{2895C642-BA75-0849-9DA5-0F8B081219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1267586"/>
            <a:ext cx="5658928" cy="4771330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Стрелка вправо 3">
            <a:hlinkClick r:id="rId3" action="ppaction://hlinksldjump"/>
          </p:cNvPr>
          <p:cNvSpPr/>
          <p:nvPr/>
        </p:nvSpPr>
        <p:spPr>
          <a:xfrm>
            <a:off x="5011947" y="5538584"/>
            <a:ext cx="646981" cy="500332"/>
          </a:xfrm>
          <a:prstGeom prst="right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6228271" y="2343849"/>
            <a:ext cx="5796951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>
                <a:solidFill>
                  <a:srgbClr val="FF0000"/>
                </a:solidFill>
                <a:latin typeface="Bahnschrift" panose="020B0502040204020203" pitchFamily="34" charset="0"/>
                <a:ea typeface="+mj-ea"/>
                <a:cs typeface="+mj-cs"/>
              </a:rPr>
              <a:t>Подготовка к написанию сочинения-рассуждения (подготовка к итоговому сочинению)</a:t>
            </a:r>
            <a:endParaRPr lang="ru-RU" dirty="0"/>
          </a:p>
        </p:txBody>
      </p:sp>
      <p:sp>
        <p:nvSpPr>
          <p:cNvPr id="6" name="Стрелка вниз 5">
            <a:hlinkClick r:id="rId4" action="ppaction://hlinksldjump"/>
          </p:cNvPr>
          <p:cNvSpPr/>
          <p:nvPr/>
        </p:nvSpPr>
        <p:spPr>
          <a:xfrm>
            <a:off x="5080958" y="6236898"/>
            <a:ext cx="577970" cy="50033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26551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 </a:t>
            </a:r>
            <a:r>
              <a:rPr 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Поиграем?</a:t>
            </a:r>
            <a:endParaRPr lang="ru-RU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3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«Я вижу красивый (-</a:t>
            </a:r>
            <a:r>
              <a:rPr lang="ru-RU" sz="36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ую</a:t>
            </a:r>
            <a:r>
              <a:rPr lang="ru-RU" sz="3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, -ого) …»</a:t>
            </a:r>
          </a:p>
          <a:p>
            <a:pPr marL="0" indent="0" algn="ctr">
              <a:buNone/>
            </a:pPr>
            <a:endParaRPr lang="ru-RU" sz="36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ru-RU" sz="3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r>
              <a:rPr lang="ru-RU" sz="3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«Я чувствую по отношению к другим и к себе …»</a:t>
            </a:r>
            <a:endParaRPr lang="ru-RU" sz="3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51411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7639" y="1330036"/>
            <a:ext cx="12114361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54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  <a:ea typeface="Calibri"/>
              </a:rPr>
              <a:t>«Каждый </a:t>
            </a:r>
            <a:r>
              <a:rPr lang="ru-RU" sz="5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  <a:ea typeface="Calibri"/>
              </a:rPr>
              <a:t>человек обязан знать, среди какой красоты и каких нравственных ценностей он </a:t>
            </a:r>
            <a:r>
              <a:rPr lang="ru-RU" sz="54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  <a:ea typeface="Calibri"/>
              </a:rPr>
              <a:t>живет»</a:t>
            </a:r>
          </a:p>
          <a:p>
            <a:pPr marL="0" indent="0" algn="ctr">
              <a:buNone/>
            </a:pPr>
            <a:r>
              <a:rPr lang="ru-RU" sz="5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</a:rPr>
              <a:t> </a:t>
            </a:r>
            <a:r>
              <a:rPr lang="ru-RU" sz="54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</a:rPr>
              <a:t>                                 </a:t>
            </a:r>
          </a:p>
          <a:p>
            <a:pPr marL="0" indent="0" algn="ctr">
              <a:buNone/>
            </a:pPr>
            <a:r>
              <a:rPr lang="ru-RU" sz="5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</a:rPr>
              <a:t> </a:t>
            </a:r>
            <a:r>
              <a:rPr lang="ru-RU" sz="54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</a:rPr>
              <a:t>                            </a:t>
            </a:r>
            <a:r>
              <a:rPr lang="ru-RU" sz="5400" b="1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</a:rPr>
              <a:t>Д.С.Лихачев</a:t>
            </a:r>
            <a:endParaRPr lang="ru-RU" sz="54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hnschrif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9172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6EC9C45-5498-884F-B1E1-489210D4F9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spc="300" dirty="0" smtClean="0">
                <a:solidFill>
                  <a:srgbClr val="7030A0"/>
                </a:solidFill>
                <a:latin typeface="Comic Sans MS" panose="030F0702030302020204" pitchFamily="66" charset="0"/>
              </a:rPr>
              <a:t>Структура итогового сочинения</a:t>
            </a:r>
            <a:endParaRPr lang="x-none" b="1" i="1" spc="300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grpSp>
        <p:nvGrpSpPr>
          <p:cNvPr id="63" name="组合 43">
            <a:extLst>
              <a:ext uri="{FF2B5EF4-FFF2-40B4-BE49-F238E27FC236}">
                <a16:creationId xmlns:a16="http://schemas.microsoft.com/office/drawing/2014/main" xmlns="" id="{B29E5567-C76F-3C45-8557-7FFE041FE30F}"/>
              </a:ext>
            </a:extLst>
          </p:cNvPr>
          <p:cNvGrpSpPr/>
          <p:nvPr/>
        </p:nvGrpSpPr>
        <p:grpSpPr>
          <a:xfrm>
            <a:off x="4679824" y="2468195"/>
            <a:ext cx="3329201" cy="3327668"/>
            <a:chOff x="3347856" y="1888809"/>
            <a:chExt cx="2663825" cy="2662237"/>
          </a:xfrm>
          <a:solidFill>
            <a:schemeClr val="bg1">
              <a:lumMod val="95000"/>
            </a:schemeClr>
          </a:solidFill>
        </p:grpSpPr>
        <p:sp>
          <p:nvSpPr>
            <p:cNvPr id="64" name="Freeform 9">
              <a:extLst>
                <a:ext uri="{FF2B5EF4-FFF2-40B4-BE49-F238E27FC236}">
                  <a16:creationId xmlns:a16="http://schemas.microsoft.com/office/drawing/2014/main" xmlns="" id="{81FDF239-07A1-0149-8D22-FD607EDC3A0D}"/>
                </a:ext>
              </a:extLst>
            </p:cNvPr>
            <p:cNvSpPr>
              <a:spLocks/>
            </p:cNvSpPr>
            <p:nvPr/>
          </p:nvSpPr>
          <p:spPr bwMode="auto">
            <a:xfrm>
              <a:off x="3347856" y="1888809"/>
              <a:ext cx="2663825" cy="2662237"/>
            </a:xfrm>
            <a:custGeom>
              <a:avLst/>
              <a:gdLst>
                <a:gd name="T0" fmla="*/ 0 w 986"/>
                <a:gd name="T1" fmla="*/ 817 h 986"/>
                <a:gd name="T2" fmla="*/ 75 w 986"/>
                <a:gd name="T3" fmla="*/ 741 h 986"/>
                <a:gd name="T4" fmla="*/ 741 w 986"/>
                <a:gd name="T5" fmla="*/ 741 h 986"/>
                <a:gd name="T6" fmla="*/ 741 w 986"/>
                <a:gd name="T7" fmla="*/ 75 h 986"/>
                <a:gd name="T8" fmla="*/ 817 w 986"/>
                <a:gd name="T9" fmla="*/ 0 h 986"/>
                <a:gd name="T10" fmla="*/ 986 w 986"/>
                <a:gd name="T11" fmla="*/ 408 h 986"/>
                <a:gd name="T12" fmla="*/ 817 w 986"/>
                <a:gd name="T13" fmla="*/ 817 h 986"/>
                <a:gd name="T14" fmla="*/ 408 w 986"/>
                <a:gd name="T15" fmla="*/ 986 h 986"/>
                <a:gd name="T16" fmla="*/ 0 w 986"/>
                <a:gd name="T17" fmla="*/ 817 h 9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86" h="986">
                  <a:moveTo>
                    <a:pt x="0" y="817"/>
                  </a:moveTo>
                  <a:cubicBezTo>
                    <a:pt x="75" y="741"/>
                    <a:pt x="75" y="741"/>
                    <a:pt x="75" y="741"/>
                  </a:cubicBezTo>
                  <a:cubicBezTo>
                    <a:pt x="259" y="925"/>
                    <a:pt x="558" y="925"/>
                    <a:pt x="741" y="741"/>
                  </a:cubicBezTo>
                  <a:cubicBezTo>
                    <a:pt x="925" y="558"/>
                    <a:pt x="925" y="259"/>
                    <a:pt x="741" y="75"/>
                  </a:cubicBezTo>
                  <a:cubicBezTo>
                    <a:pt x="817" y="0"/>
                    <a:pt x="817" y="0"/>
                    <a:pt x="817" y="0"/>
                  </a:cubicBezTo>
                  <a:cubicBezTo>
                    <a:pt x="926" y="109"/>
                    <a:pt x="986" y="254"/>
                    <a:pt x="986" y="408"/>
                  </a:cubicBezTo>
                  <a:cubicBezTo>
                    <a:pt x="986" y="563"/>
                    <a:pt x="926" y="708"/>
                    <a:pt x="817" y="817"/>
                  </a:cubicBezTo>
                  <a:cubicBezTo>
                    <a:pt x="708" y="926"/>
                    <a:pt x="563" y="986"/>
                    <a:pt x="408" y="986"/>
                  </a:cubicBezTo>
                  <a:cubicBezTo>
                    <a:pt x="254" y="986"/>
                    <a:pt x="109" y="926"/>
                    <a:pt x="0" y="81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121883" tIns="60941" rIns="121883" bIns="6094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399" dirty="0">
                <a:solidFill>
                  <a:srgbClr val="261F1C"/>
                </a:solidFill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65" name="TextBox 144">
              <a:extLst>
                <a:ext uri="{FF2B5EF4-FFF2-40B4-BE49-F238E27FC236}">
                  <a16:creationId xmlns:a16="http://schemas.microsoft.com/office/drawing/2014/main" xmlns="" id="{5E8D21F1-AD54-5249-BC42-0D5BA840E086}"/>
                </a:ext>
              </a:extLst>
            </p:cNvPr>
            <p:cNvSpPr txBox="1"/>
            <p:nvPr/>
          </p:nvSpPr>
          <p:spPr>
            <a:xfrm>
              <a:off x="5215273" y="3837624"/>
              <a:ext cx="311934" cy="3692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altLang="zh-CN" sz="2399" b="1" dirty="0" smtClean="0">
                  <a:latin typeface="华文新魏" panose="02010800040101010101" pitchFamily="2" charset="-122"/>
                  <a:ea typeface="华文新魏" panose="02010800040101010101" pitchFamily="2" charset="-122"/>
                </a:rPr>
                <a:t>Г</a:t>
              </a:r>
              <a:endParaRPr lang="zh-CN" altLang="en-US" sz="2399" b="1" dirty="0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</p:grpSp>
      <p:grpSp>
        <p:nvGrpSpPr>
          <p:cNvPr id="66" name="组合 46">
            <a:extLst>
              <a:ext uri="{FF2B5EF4-FFF2-40B4-BE49-F238E27FC236}">
                <a16:creationId xmlns:a16="http://schemas.microsoft.com/office/drawing/2014/main" xmlns="" id="{D47FDB68-2CCD-1C46-ACE8-73DAC7CC274B}"/>
              </a:ext>
            </a:extLst>
          </p:cNvPr>
          <p:cNvGrpSpPr/>
          <p:nvPr/>
        </p:nvGrpSpPr>
        <p:grpSpPr>
          <a:xfrm>
            <a:off x="4360392" y="2136823"/>
            <a:ext cx="2747881" cy="2748252"/>
            <a:chOff x="3092268" y="1623697"/>
            <a:chExt cx="2198688" cy="2198687"/>
          </a:xfrm>
          <a:solidFill>
            <a:schemeClr val="bg1">
              <a:lumMod val="95000"/>
            </a:schemeClr>
          </a:solidFill>
        </p:grpSpPr>
        <p:sp>
          <p:nvSpPr>
            <p:cNvPr id="67" name="Freeform 7">
              <a:extLst>
                <a:ext uri="{FF2B5EF4-FFF2-40B4-BE49-F238E27FC236}">
                  <a16:creationId xmlns:a16="http://schemas.microsoft.com/office/drawing/2014/main" xmlns="" id="{636CBEF0-F258-B746-9A2B-D1BEC9B8A619}"/>
                </a:ext>
              </a:extLst>
            </p:cNvPr>
            <p:cNvSpPr>
              <a:spLocks/>
            </p:cNvSpPr>
            <p:nvPr/>
          </p:nvSpPr>
          <p:spPr bwMode="auto">
            <a:xfrm>
              <a:off x="3092268" y="1623697"/>
              <a:ext cx="2198688" cy="2198687"/>
            </a:xfrm>
            <a:custGeom>
              <a:avLst/>
              <a:gdLst>
                <a:gd name="T0" fmla="*/ 174 w 814"/>
                <a:gd name="T1" fmla="*/ 814 h 814"/>
                <a:gd name="T2" fmla="*/ 179 w 814"/>
                <a:gd name="T3" fmla="*/ 179 h 814"/>
                <a:gd name="T4" fmla="*/ 814 w 814"/>
                <a:gd name="T5" fmla="*/ 174 h 814"/>
                <a:gd name="T6" fmla="*/ 739 w 814"/>
                <a:gd name="T7" fmla="*/ 249 h 814"/>
                <a:gd name="T8" fmla="*/ 255 w 814"/>
                <a:gd name="T9" fmla="*/ 255 h 814"/>
                <a:gd name="T10" fmla="*/ 250 w 814"/>
                <a:gd name="T11" fmla="*/ 738 h 814"/>
                <a:gd name="T12" fmla="*/ 174 w 814"/>
                <a:gd name="T13" fmla="*/ 814 h 8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14" h="814">
                  <a:moveTo>
                    <a:pt x="174" y="814"/>
                  </a:moveTo>
                  <a:cubicBezTo>
                    <a:pt x="0" y="640"/>
                    <a:pt x="3" y="355"/>
                    <a:pt x="179" y="179"/>
                  </a:cubicBezTo>
                  <a:cubicBezTo>
                    <a:pt x="356" y="2"/>
                    <a:pt x="641" y="0"/>
                    <a:pt x="814" y="174"/>
                  </a:cubicBezTo>
                  <a:cubicBezTo>
                    <a:pt x="739" y="249"/>
                    <a:pt x="739" y="249"/>
                    <a:pt x="739" y="249"/>
                  </a:cubicBezTo>
                  <a:cubicBezTo>
                    <a:pt x="607" y="117"/>
                    <a:pt x="390" y="120"/>
                    <a:pt x="255" y="255"/>
                  </a:cubicBezTo>
                  <a:cubicBezTo>
                    <a:pt x="120" y="389"/>
                    <a:pt x="118" y="606"/>
                    <a:pt x="250" y="738"/>
                  </a:cubicBezTo>
                  <a:lnTo>
                    <a:pt x="174" y="81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121883" tIns="60941" rIns="121883" bIns="6094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399" dirty="0">
                <a:solidFill>
                  <a:srgbClr val="261F1C"/>
                </a:solidFill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68" name="TextBox 152">
              <a:extLst>
                <a:ext uri="{FF2B5EF4-FFF2-40B4-BE49-F238E27FC236}">
                  <a16:creationId xmlns:a16="http://schemas.microsoft.com/office/drawing/2014/main" xmlns="" id="{77C7F141-8A3E-3A49-BB3B-C1AE4189C964}"/>
                </a:ext>
              </a:extLst>
            </p:cNvPr>
            <p:cNvSpPr txBox="1"/>
            <p:nvPr/>
          </p:nvSpPr>
          <p:spPr>
            <a:xfrm>
              <a:off x="3808197" y="1809956"/>
              <a:ext cx="324761" cy="3692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altLang="zh-CN" sz="2399" b="1" dirty="0">
                  <a:latin typeface="华文新魏" panose="02010800040101010101" pitchFamily="2" charset="-122"/>
                  <a:ea typeface="华文新魏" panose="02010800040101010101" pitchFamily="2" charset="-122"/>
                </a:rPr>
                <a:t>А</a:t>
              </a:r>
              <a:endParaRPr lang="zh-CN" altLang="en-US" sz="2399" b="1" dirty="0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</p:grpSp>
      <p:grpSp>
        <p:nvGrpSpPr>
          <p:cNvPr id="69" name="组合 49">
            <a:extLst>
              <a:ext uri="{FF2B5EF4-FFF2-40B4-BE49-F238E27FC236}">
                <a16:creationId xmlns:a16="http://schemas.microsoft.com/office/drawing/2014/main" xmlns="" id="{6295011B-D86F-7246-9606-05CFAC330370}"/>
              </a:ext>
            </a:extLst>
          </p:cNvPr>
          <p:cNvGrpSpPr/>
          <p:nvPr/>
        </p:nvGrpSpPr>
        <p:grpSpPr>
          <a:xfrm>
            <a:off x="5165907" y="2944430"/>
            <a:ext cx="1414613" cy="1414803"/>
            <a:chOff x="3736793" y="2269809"/>
            <a:chExt cx="1131888" cy="1131887"/>
          </a:xfrm>
          <a:solidFill>
            <a:schemeClr val="bg1">
              <a:lumMod val="95000"/>
            </a:schemeClr>
          </a:solidFill>
        </p:grpSpPr>
        <p:sp>
          <p:nvSpPr>
            <p:cNvPr id="70" name="Freeform 6">
              <a:extLst>
                <a:ext uri="{FF2B5EF4-FFF2-40B4-BE49-F238E27FC236}">
                  <a16:creationId xmlns:a16="http://schemas.microsoft.com/office/drawing/2014/main" xmlns="" id="{60DDDB96-D0E4-784E-BA45-7297C52B3FA3}"/>
                </a:ext>
              </a:extLst>
            </p:cNvPr>
            <p:cNvSpPr>
              <a:spLocks/>
            </p:cNvSpPr>
            <p:nvPr/>
          </p:nvSpPr>
          <p:spPr bwMode="auto">
            <a:xfrm>
              <a:off x="3736793" y="2269809"/>
              <a:ext cx="1131888" cy="1131887"/>
            </a:xfrm>
            <a:custGeom>
              <a:avLst/>
              <a:gdLst>
                <a:gd name="T0" fmla="*/ 91 w 419"/>
                <a:gd name="T1" fmla="*/ 419 h 419"/>
                <a:gd name="T2" fmla="*/ 91 w 419"/>
                <a:gd name="T3" fmla="*/ 91 h 419"/>
                <a:gd name="T4" fmla="*/ 419 w 419"/>
                <a:gd name="T5" fmla="*/ 91 h 419"/>
                <a:gd name="T6" fmla="*/ 344 w 419"/>
                <a:gd name="T7" fmla="*/ 166 h 419"/>
                <a:gd name="T8" fmla="*/ 167 w 419"/>
                <a:gd name="T9" fmla="*/ 166 h 419"/>
                <a:gd name="T10" fmla="*/ 167 w 419"/>
                <a:gd name="T11" fmla="*/ 343 h 419"/>
                <a:gd name="T12" fmla="*/ 91 w 419"/>
                <a:gd name="T13" fmla="*/ 419 h 4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19" h="419">
                  <a:moveTo>
                    <a:pt x="91" y="419"/>
                  </a:moveTo>
                  <a:cubicBezTo>
                    <a:pt x="0" y="329"/>
                    <a:pt x="0" y="181"/>
                    <a:pt x="91" y="91"/>
                  </a:cubicBezTo>
                  <a:cubicBezTo>
                    <a:pt x="181" y="0"/>
                    <a:pt x="329" y="0"/>
                    <a:pt x="419" y="91"/>
                  </a:cubicBezTo>
                  <a:cubicBezTo>
                    <a:pt x="344" y="166"/>
                    <a:pt x="344" y="166"/>
                    <a:pt x="344" y="166"/>
                  </a:cubicBezTo>
                  <a:cubicBezTo>
                    <a:pt x="295" y="117"/>
                    <a:pt x="215" y="117"/>
                    <a:pt x="167" y="166"/>
                  </a:cubicBezTo>
                  <a:cubicBezTo>
                    <a:pt x="118" y="215"/>
                    <a:pt x="118" y="295"/>
                    <a:pt x="167" y="343"/>
                  </a:cubicBezTo>
                  <a:lnTo>
                    <a:pt x="91" y="419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121883" tIns="60941" rIns="121883" bIns="6094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399" dirty="0">
                <a:solidFill>
                  <a:srgbClr val="261F1C"/>
                </a:solidFill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71" name="TextBox 150">
              <a:extLst>
                <a:ext uri="{FF2B5EF4-FFF2-40B4-BE49-F238E27FC236}">
                  <a16:creationId xmlns:a16="http://schemas.microsoft.com/office/drawing/2014/main" xmlns="" id="{AD9AF58B-7D31-7449-9000-D39005200554}"/>
                </a:ext>
              </a:extLst>
            </p:cNvPr>
            <p:cNvSpPr txBox="1"/>
            <p:nvPr/>
          </p:nvSpPr>
          <p:spPr>
            <a:xfrm>
              <a:off x="4013937" y="2370026"/>
              <a:ext cx="329891" cy="3692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altLang="zh-CN" sz="2399" b="1" dirty="0">
                  <a:latin typeface="华文新魏" panose="02010800040101010101" pitchFamily="2" charset="-122"/>
                  <a:ea typeface="华文新魏" panose="02010800040101010101" pitchFamily="2" charset="-122"/>
                </a:rPr>
                <a:t>Б</a:t>
              </a:r>
              <a:endParaRPr lang="zh-CN" altLang="en-US" sz="2399" b="1" dirty="0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</p:grpSp>
      <p:grpSp>
        <p:nvGrpSpPr>
          <p:cNvPr id="72" name="组合 52">
            <a:extLst>
              <a:ext uri="{FF2B5EF4-FFF2-40B4-BE49-F238E27FC236}">
                <a16:creationId xmlns:a16="http://schemas.microsoft.com/office/drawing/2014/main" xmlns="" id="{B88FB5A1-CF00-6549-8A63-F8DA0F4A3C43}"/>
              </a:ext>
            </a:extLst>
          </p:cNvPr>
          <p:cNvGrpSpPr/>
          <p:nvPr/>
        </p:nvGrpSpPr>
        <p:grpSpPr>
          <a:xfrm>
            <a:off x="5304787" y="3059518"/>
            <a:ext cx="2065376" cy="2065653"/>
            <a:chOff x="3847918" y="2361884"/>
            <a:chExt cx="1652588" cy="1652587"/>
          </a:xfrm>
          <a:solidFill>
            <a:schemeClr val="bg1">
              <a:lumMod val="95000"/>
            </a:schemeClr>
          </a:solidFill>
        </p:grpSpPr>
        <p:sp>
          <p:nvSpPr>
            <p:cNvPr id="73" name="Freeform 8">
              <a:extLst>
                <a:ext uri="{FF2B5EF4-FFF2-40B4-BE49-F238E27FC236}">
                  <a16:creationId xmlns:a16="http://schemas.microsoft.com/office/drawing/2014/main" xmlns="" id="{49B92DD6-3A35-474A-8C02-2039D7ED2F5E}"/>
                </a:ext>
              </a:extLst>
            </p:cNvPr>
            <p:cNvSpPr>
              <a:spLocks/>
            </p:cNvSpPr>
            <p:nvPr/>
          </p:nvSpPr>
          <p:spPr bwMode="auto">
            <a:xfrm>
              <a:off x="3847918" y="2361884"/>
              <a:ext cx="1652588" cy="1652587"/>
            </a:xfrm>
            <a:custGeom>
              <a:avLst/>
              <a:gdLst>
                <a:gd name="T0" fmla="*/ 0 w 612"/>
                <a:gd name="T1" fmla="*/ 480 h 612"/>
                <a:gd name="T2" fmla="*/ 76 w 612"/>
                <a:gd name="T3" fmla="*/ 404 h 612"/>
                <a:gd name="T4" fmla="*/ 404 w 612"/>
                <a:gd name="T5" fmla="*/ 404 h 612"/>
                <a:gd name="T6" fmla="*/ 404 w 612"/>
                <a:gd name="T7" fmla="*/ 76 h 612"/>
                <a:gd name="T8" fmla="*/ 480 w 612"/>
                <a:gd name="T9" fmla="*/ 0 h 612"/>
                <a:gd name="T10" fmla="*/ 480 w 612"/>
                <a:gd name="T11" fmla="*/ 480 h 612"/>
                <a:gd name="T12" fmla="*/ 0 w 612"/>
                <a:gd name="T13" fmla="*/ 480 h 6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12" h="612">
                  <a:moveTo>
                    <a:pt x="0" y="480"/>
                  </a:moveTo>
                  <a:cubicBezTo>
                    <a:pt x="76" y="404"/>
                    <a:pt x="76" y="404"/>
                    <a:pt x="76" y="404"/>
                  </a:cubicBezTo>
                  <a:cubicBezTo>
                    <a:pt x="166" y="495"/>
                    <a:pt x="314" y="495"/>
                    <a:pt x="404" y="404"/>
                  </a:cubicBezTo>
                  <a:cubicBezTo>
                    <a:pt x="495" y="314"/>
                    <a:pt x="495" y="166"/>
                    <a:pt x="404" y="76"/>
                  </a:cubicBezTo>
                  <a:cubicBezTo>
                    <a:pt x="480" y="0"/>
                    <a:pt x="480" y="0"/>
                    <a:pt x="480" y="0"/>
                  </a:cubicBezTo>
                  <a:cubicBezTo>
                    <a:pt x="612" y="132"/>
                    <a:pt x="612" y="348"/>
                    <a:pt x="480" y="480"/>
                  </a:cubicBezTo>
                  <a:cubicBezTo>
                    <a:pt x="348" y="612"/>
                    <a:pt x="133" y="612"/>
                    <a:pt x="0" y="48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121883" tIns="60941" rIns="121883" bIns="6094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399" dirty="0">
                <a:solidFill>
                  <a:srgbClr val="261F1C"/>
                </a:solidFill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74" name="TextBox 147">
              <a:extLst>
                <a:ext uri="{FF2B5EF4-FFF2-40B4-BE49-F238E27FC236}">
                  <a16:creationId xmlns:a16="http://schemas.microsoft.com/office/drawing/2014/main" xmlns="" id="{9F7A1CE9-25D7-9A44-B20F-9FF9C53674AC}"/>
                </a:ext>
              </a:extLst>
            </p:cNvPr>
            <p:cNvSpPr txBox="1"/>
            <p:nvPr/>
          </p:nvSpPr>
          <p:spPr>
            <a:xfrm>
              <a:off x="5056570" y="2613663"/>
              <a:ext cx="329891" cy="3692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altLang="zh-CN" sz="2399" b="1" dirty="0">
                  <a:latin typeface="华文新魏" panose="02010800040101010101" pitchFamily="2" charset="-122"/>
                  <a:ea typeface="华文新魏" panose="02010800040101010101" pitchFamily="2" charset="-122"/>
                </a:rPr>
                <a:t>В</a:t>
              </a:r>
              <a:endParaRPr lang="zh-CN" altLang="en-US" sz="2399" b="1" dirty="0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</p:grpSp>
      <p:pic>
        <p:nvPicPr>
          <p:cNvPr id="75" name="Picture 18">
            <a:extLst>
              <a:ext uri="{FF2B5EF4-FFF2-40B4-BE49-F238E27FC236}">
                <a16:creationId xmlns:a16="http://schemas.microsoft.com/office/drawing/2014/main" xmlns="" id="{AA063C91-A069-FD4B-960F-9EC064AE02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887686" y="3537735"/>
            <a:ext cx="632135" cy="9028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77" name="组合 57">
            <a:extLst>
              <a:ext uri="{FF2B5EF4-FFF2-40B4-BE49-F238E27FC236}">
                <a16:creationId xmlns:a16="http://schemas.microsoft.com/office/drawing/2014/main" xmlns="" id="{B5F4B809-DEC2-7C4A-BFD4-28E64DC16D4E}"/>
              </a:ext>
            </a:extLst>
          </p:cNvPr>
          <p:cNvGrpSpPr/>
          <p:nvPr/>
        </p:nvGrpSpPr>
        <p:grpSpPr>
          <a:xfrm rot="615255">
            <a:off x="8241343" y="3809589"/>
            <a:ext cx="3694579" cy="2253660"/>
            <a:chOff x="6403401" y="1648487"/>
            <a:chExt cx="2179499" cy="767600"/>
          </a:xfrm>
        </p:grpSpPr>
        <p:sp>
          <p:nvSpPr>
            <p:cNvPr id="78" name="TextBox 110">
              <a:extLst>
                <a:ext uri="{FF2B5EF4-FFF2-40B4-BE49-F238E27FC236}">
                  <a16:creationId xmlns:a16="http://schemas.microsoft.com/office/drawing/2014/main" xmlns="" id="{A8A11F64-DF85-904E-AC63-52FFCA3E81CC}"/>
                </a:ext>
              </a:extLst>
            </p:cNvPr>
            <p:cNvSpPr txBox="1"/>
            <p:nvPr/>
          </p:nvSpPr>
          <p:spPr>
            <a:xfrm>
              <a:off x="6439849" y="1876217"/>
              <a:ext cx="2071645" cy="539870"/>
            </a:xfrm>
            <a:prstGeom prst="rect">
              <a:avLst/>
            </a:prstGeom>
            <a:noFill/>
          </p:spPr>
          <p:txBody>
            <a:bodyPr wrap="square" lIns="0" tIns="0" rtlCol="0" anchor="t">
              <a:spAutoFit/>
            </a:bodyPr>
            <a:lstStyle>
              <a:defPPr>
                <a:defRPr lang="zh-CN"/>
              </a:defPPr>
              <a:lvl1pPr defTabSz="1219170">
                <a:spcBef>
                  <a:spcPct val="20000"/>
                </a:spcBef>
                <a:defRPr sz="110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ru-RU" altLang="zh-CN" sz="2000" dirty="0" smtClean="0">
                  <a:solidFill>
                    <a:schemeClr val="accent6">
                      <a:lumMod val="50000"/>
                    </a:schemeClr>
                  </a:solidFill>
                  <a:latin typeface="Comic Sans MS" panose="030F0702030302020204" pitchFamily="66" charset="0"/>
                </a:rPr>
                <a:t>Должно логично завершать ваши рассуждения. Это обязательно новая информация обобщающего характера</a:t>
              </a:r>
              <a:r>
                <a:rPr lang="en-US" altLang="zh-CN" sz="2000" dirty="0" smtClean="0">
                  <a:solidFill>
                    <a:schemeClr val="accent6">
                      <a:lumMod val="50000"/>
                    </a:schemeClr>
                  </a:solidFill>
                  <a:latin typeface="Comic Sans MS" panose="030F0702030302020204" pitchFamily="66" charset="0"/>
                </a:rPr>
                <a:t> </a:t>
              </a:r>
              <a:endParaRPr lang="en-US" altLang="zh-CN" sz="2000" dirty="0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79" name="矩形 59">
              <a:extLst>
                <a:ext uri="{FF2B5EF4-FFF2-40B4-BE49-F238E27FC236}">
                  <a16:creationId xmlns:a16="http://schemas.microsoft.com/office/drawing/2014/main" xmlns="" id="{DC8E70B1-FBEC-6247-ACDF-ACBFF6F9F3D0}"/>
                </a:ext>
              </a:extLst>
            </p:cNvPr>
            <p:cNvSpPr/>
            <p:nvPr/>
          </p:nvSpPr>
          <p:spPr>
            <a:xfrm rot="20107">
              <a:off x="6403401" y="1648487"/>
              <a:ext cx="2179499" cy="355381"/>
            </a:xfrm>
            <a:prstGeom prst="rect">
              <a:avLst/>
            </a:prstGeom>
          </p:spPr>
          <p:txBody>
            <a:bodyPr vert="horz" wrap="square" lIns="111567" tIns="55783" rIns="111567" bIns="55783" rtlCol="0">
              <a:spAutoFit/>
            </a:bodyPr>
            <a:lstStyle/>
            <a:p>
              <a:r>
                <a:rPr lang="ru-RU" altLang="zh-CN" sz="2400" b="1" dirty="0" smtClean="0">
                  <a:solidFill>
                    <a:srgbClr val="00B0F0"/>
                  </a:solidFill>
                  <a:latin typeface="Comic Sans MS" panose="030F0702030302020204" pitchFamily="66" charset="0"/>
                  <a:ea typeface="微软雅黑" panose="020B0503020204020204" pitchFamily="34" charset="-122"/>
                </a:rPr>
                <a:t>Заключение (вывод)</a:t>
              </a:r>
              <a:endParaRPr lang="zh-CN" altLang="en-US" sz="2400" b="1" dirty="0">
                <a:solidFill>
                  <a:srgbClr val="00B0F0"/>
                </a:solidFill>
                <a:latin typeface="Comic Sans MS" panose="030F0702030302020204" pitchFamily="66" charset="0"/>
                <a:ea typeface="微软雅黑" panose="020B0503020204020204" pitchFamily="34" charset="-122"/>
              </a:endParaRPr>
            </a:p>
          </p:txBody>
        </p:sp>
        <p:cxnSp>
          <p:nvCxnSpPr>
            <p:cNvPr id="80" name="直接连接符 87">
              <a:extLst>
                <a:ext uri="{FF2B5EF4-FFF2-40B4-BE49-F238E27FC236}">
                  <a16:creationId xmlns:a16="http://schemas.microsoft.com/office/drawing/2014/main" xmlns="" id="{E2BE165C-3B2B-9F44-A263-B49F54E23018}"/>
                </a:ext>
              </a:extLst>
            </p:cNvPr>
            <p:cNvCxnSpPr/>
            <p:nvPr/>
          </p:nvCxnSpPr>
          <p:spPr>
            <a:xfrm>
              <a:off x="6493646" y="1833251"/>
              <a:ext cx="1875790" cy="0"/>
            </a:xfrm>
            <a:prstGeom prst="line">
              <a:avLst/>
            </a:prstGeom>
            <a:ln w="63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1" name="任意多边形 88">
            <a:extLst>
              <a:ext uri="{FF2B5EF4-FFF2-40B4-BE49-F238E27FC236}">
                <a16:creationId xmlns:a16="http://schemas.microsoft.com/office/drawing/2014/main" xmlns="" id="{752FACCB-9D23-1843-8E23-78124F0E4C1C}"/>
              </a:ext>
            </a:extLst>
          </p:cNvPr>
          <p:cNvSpPr/>
          <p:nvPr/>
        </p:nvSpPr>
        <p:spPr>
          <a:xfrm>
            <a:off x="7366602" y="4192438"/>
            <a:ext cx="922181" cy="797572"/>
          </a:xfrm>
          <a:custGeom>
            <a:avLst/>
            <a:gdLst>
              <a:gd name="connsiteX0" fmla="*/ 0 w 1306285"/>
              <a:gd name="connsiteY0" fmla="*/ 1320800 h 1320800"/>
              <a:gd name="connsiteX1" fmla="*/ 43542 w 1306285"/>
              <a:gd name="connsiteY1" fmla="*/ 1277257 h 1320800"/>
              <a:gd name="connsiteX2" fmla="*/ 1306285 w 1306285"/>
              <a:gd name="connsiteY2" fmla="*/ 0 h 1320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06285" h="1320800">
                <a:moveTo>
                  <a:pt x="0" y="1320800"/>
                </a:moveTo>
                <a:lnTo>
                  <a:pt x="43542" y="1277257"/>
                </a:lnTo>
                <a:lnTo>
                  <a:pt x="1306285" y="0"/>
                </a:lnTo>
              </a:path>
            </a:pathLst>
          </a:custGeom>
          <a:noFill/>
          <a:ln w="12700">
            <a:solidFill>
              <a:srgbClr val="261F1C"/>
            </a:solidFill>
            <a:prstDash val="sysDash"/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pPr algn="ctr"/>
            <a:endParaRPr lang="zh-CN" altLang="en-US" sz="2399" dirty="0">
              <a:solidFill>
                <a:srgbClr val="261F1C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grpSp>
        <p:nvGrpSpPr>
          <p:cNvPr id="82" name="组合 89">
            <a:extLst>
              <a:ext uri="{FF2B5EF4-FFF2-40B4-BE49-F238E27FC236}">
                <a16:creationId xmlns:a16="http://schemas.microsoft.com/office/drawing/2014/main" xmlns="" id="{06AC378D-3E30-B14B-BB76-60F80E355D12}"/>
              </a:ext>
            </a:extLst>
          </p:cNvPr>
          <p:cNvGrpSpPr/>
          <p:nvPr/>
        </p:nvGrpSpPr>
        <p:grpSpPr>
          <a:xfrm>
            <a:off x="3957635" y="3134926"/>
            <a:ext cx="400773" cy="343285"/>
            <a:chOff x="2541588" y="2027238"/>
            <a:chExt cx="320675" cy="274638"/>
          </a:xfrm>
          <a:solidFill>
            <a:schemeClr val="tx1">
              <a:lumMod val="65000"/>
              <a:lumOff val="35000"/>
            </a:schemeClr>
          </a:solidFill>
        </p:grpSpPr>
        <p:sp>
          <p:nvSpPr>
            <p:cNvPr id="83" name="Freeform 20">
              <a:extLst>
                <a:ext uri="{FF2B5EF4-FFF2-40B4-BE49-F238E27FC236}">
                  <a16:creationId xmlns:a16="http://schemas.microsoft.com/office/drawing/2014/main" xmlns="" id="{15D276F7-D552-3D48-8A1B-0E32F8F948E1}"/>
                </a:ext>
              </a:extLst>
            </p:cNvPr>
            <p:cNvSpPr>
              <a:spLocks/>
            </p:cNvSpPr>
            <p:nvPr/>
          </p:nvSpPr>
          <p:spPr bwMode="auto">
            <a:xfrm>
              <a:off x="2541588" y="2027238"/>
              <a:ext cx="320675" cy="274638"/>
            </a:xfrm>
            <a:custGeom>
              <a:avLst/>
              <a:gdLst>
                <a:gd name="T0" fmla="*/ 14 w 202"/>
                <a:gd name="T1" fmla="*/ 157 h 173"/>
                <a:gd name="T2" fmla="*/ 14 w 202"/>
                <a:gd name="T3" fmla="*/ 0 h 173"/>
                <a:gd name="T4" fmla="*/ 0 w 202"/>
                <a:gd name="T5" fmla="*/ 0 h 173"/>
                <a:gd name="T6" fmla="*/ 0 w 202"/>
                <a:gd name="T7" fmla="*/ 173 h 173"/>
                <a:gd name="T8" fmla="*/ 202 w 202"/>
                <a:gd name="T9" fmla="*/ 173 h 173"/>
                <a:gd name="T10" fmla="*/ 202 w 202"/>
                <a:gd name="T11" fmla="*/ 157 h 173"/>
                <a:gd name="T12" fmla="*/ 14 w 202"/>
                <a:gd name="T13" fmla="*/ 157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2" h="173">
                  <a:moveTo>
                    <a:pt x="14" y="157"/>
                  </a:moveTo>
                  <a:lnTo>
                    <a:pt x="14" y="0"/>
                  </a:lnTo>
                  <a:lnTo>
                    <a:pt x="0" y="0"/>
                  </a:lnTo>
                  <a:lnTo>
                    <a:pt x="0" y="173"/>
                  </a:lnTo>
                  <a:lnTo>
                    <a:pt x="202" y="173"/>
                  </a:lnTo>
                  <a:lnTo>
                    <a:pt x="202" y="157"/>
                  </a:lnTo>
                  <a:lnTo>
                    <a:pt x="14" y="15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883" tIns="60941" rIns="121883" bIns="6094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399" dirty="0">
                <a:solidFill>
                  <a:srgbClr val="261F1C"/>
                </a:solidFill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84" name="Freeform 21">
              <a:extLst>
                <a:ext uri="{FF2B5EF4-FFF2-40B4-BE49-F238E27FC236}">
                  <a16:creationId xmlns:a16="http://schemas.microsoft.com/office/drawing/2014/main" xmlns="" id="{607A2842-CF00-BF4F-AE6C-935D9C9A208D}"/>
                </a:ext>
              </a:extLst>
            </p:cNvPr>
            <p:cNvSpPr>
              <a:spLocks/>
            </p:cNvSpPr>
            <p:nvPr/>
          </p:nvSpPr>
          <p:spPr bwMode="auto">
            <a:xfrm>
              <a:off x="2587625" y="2106613"/>
              <a:ext cx="242887" cy="153988"/>
            </a:xfrm>
            <a:custGeom>
              <a:avLst/>
              <a:gdLst>
                <a:gd name="T0" fmla="*/ 45 w 153"/>
                <a:gd name="T1" fmla="*/ 49 h 97"/>
                <a:gd name="T2" fmla="*/ 71 w 153"/>
                <a:gd name="T3" fmla="*/ 68 h 97"/>
                <a:gd name="T4" fmla="*/ 127 w 153"/>
                <a:gd name="T5" fmla="*/ 28 h 97"/>
                <a:gd name="T6" fmla="*/ 135 w 153"/>
                <a:gd name="T7" fmla="*/ 38 h 97"/>
                <a:gd name="T8" fmla="*/ 153 w 153"/>
                <a:gd name="T9" fmla="*/ 0 h 97"/>
                <a:gd name="T10" fmla="*/ 111 w 153"/>
                <a:gd name="T11" fmla="*/ 4 h 97"/>
                <a:gd name="T12" fmla="*/ 120 w 153"/>
                <a:gd name="T13" fmla="*/ 16 h 97"/>
                <a:gd name="T14" fmla="*/ 71 w 153"/>
                <a:gd name="T15" fmla="*/ 50 h 97"/>
                <a:gd name="T16" fmla="*/ 43 w 153"/>
                <a:gd name="T17" fmla="*/ 28 h 97"/>
                <a:gd name="T18" fmla="*/ 0 w 153"/>
                <a:gd name="T19" fmla="*/ 88 h 97"/>
                <a:gd name="T20" fmla="*/ 12 w 153"/>
                <a:gd name="T21" fmla="*/ 97 h 97"/>
                <a:gd name="T22" fmla="*/ 45 w 153"/>
                <a:gd name="T23" fmla="*/ 49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53" h="97">
                  <a:moveTo>
                    <a:pt x="45" y="49"/>
                  </a:moveTo>
                  <a:lnTo>
                    <a:pt x="71" y="68"/>
                  </a:lnTo>
                  <a:lnTo>
                    <a:pt x="127" y="28"/>
                  </a:lnTo>
                  <a:lnTo>
                    <a:pt x="135" y="38"/>
                  </a:lnTo>
                  <a:lnTo>
                    <a:pt x="153" y="0"/>
                  </a:lnTo>
                  <a:lnTo>
                    <a:pt x="111" y="4"/>
                  </a:lnTo>
                  <a:lnTo>
                    <a:pt x="120" y="16"/>
                  </a:lnTo>
                  <a:lnTo>
                    <a:pt x="71" y="50"/>
                  </a:lnTo>
                  <a:lnTo>
                    <a:pt x="43" y="28"/>
                  </a:lnTo>
                  <a:lnTo>
                    <a:pt x="0" y="88"/>
                  </a:lnTo>
                  <a:lnTo>
                    <a:pt x="12" y="97"/>
                  </a:lnTo>
                  <a:lnTo>
                    <a:pt x="45" y="4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883" tIns="60941" rIns="121883" bIns="6094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399" dirty="0">
                <a:solidFill>
                  <a:srgbClr val="261F1C"/>
                </a:solidFill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</p:grpSp>
      <p:grpSp>
        <p:nvGrpSpPr>
          <p:cNvPr id="85" name="组合 92">
            <a:extLst>
              <a:ext uri="{FF2B5EF4-FFF2-40B4-BE49-F238E27FC236}">
                <a16:creationId xmlns:a16="http://schemas.microsoft.com/office/drawing/2014/main" xmlns="" id="{D7F05762-BABC-8147-95DF-5E473A3E8467}"/>
              </a:ext>
            </a:extLst>
          </p:cNvPr>
          <p:cNvGrpSpPr/>
          <p:nvPr/>
        </p:nvGrpSpPr>
        <p:grpSpPr>
          <a:xfrm rot="656779">
            <a:off x="1059455" y="1338983"/>
            <a:ext cx="2949626" cy="2153221"/>
            <a:chOff x="6428755" y="1582313"/>
            <a:chExt cx="2075803" cy="1199183"/>
          </a:xfrm>
        </p:grpSpPr>
        <p:sp>
          <p:nvSpPr>
            <p:cNvPr id="86" name="TextBox 126">
              <a:extLst>
                <a:ext uri="{FF2B5EF4-FFF2-40B4-BE49-F238E27FC236}">
                  <a16:creationId xmlns:a16="http://schemas.microsoft.com/office/drawing/2014/main" xmlns="" id="{1320BDF5-FDCB-C94F-B0FA-00D839A4AFEF}"/>
                </a:ext>
              </a:extLst>
            </p:cNvPr>
            <p:cNvSpPr txBox="1"/>
            <p:nvPr/>
          </p:nvSpPr>
          <p:spPr>
            <a:xfrm>
              <a:off x="6432913" y="1760359"/>
              <a:ext cx="2071645" cy="1021137"/>
            </a:xfrm>
            <a:prstGeom prst="rect">
              <a:avLst/>
            </a:prstGeom>
            <a:noFill/>
          </p:spPr>
          <p:txBody>
            <a:bodyPr wrap="square" lIns="0" tIns="0" rtlCol="0" anchor="t">
              <a:spAutoFit/>
            </a:bodyPr>
            <a:lstStyle>
              <a:defPPr>
                <a:defRPr lang="zh-CN"/>
              </a:defPPr>
              <a:lvl1pPr defTabSz="1219170">
                <a:spcBef>
                  <a:spcPct val="20000"/>
                </a:spcBef>
                <a:defRPr sz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endParaRPr lang="ru-RU" altLang="zh-CN" sz="2400" dirty="0" smtClean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endParaRPr>
            </a:p>
            <a:p>
              <a:r>
                <a:rPr lang="ru-RU" altLang="zh-CN" sz="2400" dirty="0" smtClean="0">
                  <a:solidFill>
                    <a:schemeClr val="accent1">
                      <a:lumMod val="75000"/>
                    </a:schemeClr>
                  </a:solidFill>
                  <a:latin typeface="Comic Sans MS" panose="030F0702030302020204" pitchFamily="66" charset="0"/>
                </a:rPr>
                <a:t>Подводит к теме. Раскрытие темы (тезис) – ваше мнение</a:t>
              </a:r>
              <a:r>
                <a:rPr lang="en-US" altLang="zh-CN" sz="2400" dirty="0" smtClean="0">
                  <a:solidFill>
                    <a:schemeClr val="accent1">
                      <a:lumMod val="75000"/>
                    </a:schemeClr>
                  </a:solidFill>
                  <a:latin typeface="Comic Sans MS" panose="030F0702030302020204" pitchFamily="66" charset="0"/>
                </a:rPr>
                <a:t>. </a:t>
              </a:r>
              <a:endParaRPr lang="en-US" altLang="zh-CN" sz="240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87" name="矩形 94">
              <a:extLst>
                <a:ext uri="{FF2B5EF4-FFF2-40B4-BE49-F238E27FC236}">
                  <a16:creationId xmlns:a16="http://schemas.microsoft.com/office/drawing/2014/main" xmlns="" id="{0ABD8C5D-8695-2845-A8B5-C68EFC48A349}"/>
                </a:ext>
              </a:extLst>
            </p:cNvPr>
            <p:cNvSpPr/>
            <p:nvPr/>
          </p:nvSpPr>
          <p:spPr>
            <a:xfrm>
              <a:off x="6428755" y="1582313"/>
              <a:ext cx="1939096" cy="434910"/>
            </a:xfrm>
            <a:prstGeom prst="rect">
              <a:avLst/>
            </a:prstGeom>
          </p:spPr>
          <p:txBody>
            <a:bodyPr vert="horz" wrap="square" lIns="111567" tIns="55783" rIns="111567" bIns="55783" rtlCol="0">
              <a:spAutoFit/>
            </a:bodyPr>
            <a:lstStyle/>
            <a:p>
              <a:pPr algn="r"/>
              <a:r>
                <a:rPr lang="ru-RU" altLang="zh-CN" sz="2800" b="1" dirty="0" smtClean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Вступление</a:t>
              </a:r>
              <a:endParaRPr lang="zh-CN" altLang="en-US" sz="28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88" name="直接连接符 95">
              <a:extLst>
                <a:ext uri="{FF2B5EF4-FFF2-40B4-BE49-F238E27FC236}">
                  <a16:creationId xmlns:a16="http://schemas.microsoft.com/office/drawing/2014/main" xmlns="" id="{8C24A585-AF00-254C-9690-E877D382C66C}"/>
                </a:ext>
              </a:extLst>
            </p:cNvPr>
            <p:cNvCxnSpPr/>
            <p:nvPr/>
          </p:nvCxnSpPr>
          <p:spPr>
            <a:xfrm>
              <a:off x="6445250" y="1920736"/>
              <a:ext cx="1875790" cy="0"/>
            </a:xfrm>
            <a:prstGeom prst="line">
              <a:avLst/>
            </a:prstGeom>
            <a:ln w="63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9" name="任意多边形 96">
            <a:extLst>
              <a:ext uri="{FF2B5EF4-FFF2-40B4-BE49-F238E27FC236}">
                <a16:creationId xmlns:a16="http://schemas.microsoft.com/office/drawing/2014/main" xmlns="" id="{4EE07FA7-0A07-7C47-B64B-9403CE24299B}"/>
              </a:ext>
            </a:extLst>
          </p:cNvPr>
          <p:cNvSpPr/>
          <p:nvPr/>
        </p:nvSpPr>
        <p:spPr>
          <a:xfrm>
            <a:off x="3868354" y="2664647"/>
            <a:ext cx="1398570" cy="45719"/>
          </a:xfrm>
          <a:custGeom>
            <a:avLst/>
            <a:gdLst>
              <a:gd name="connsiteX0" fmla="*/ 914400 w 914400"/>
              <a:gd name="connsiteY0" fmla="*/ 0 h 914400"/>
              <a:gd name="connsiteX1" fmla="*/ 0 w 914400"/>
              <a:gd name="connsiteY1" fmla="*/ 914400 h 914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914400" h="914400">
                <a:moveTo>
                  <a:pt x="914400" y="0"/>
                </a:moveTo>
                <a:lnTo>
                  <a:pt x="0" y="914400"/>
                </a:lnTo>
              </a:path>
            </a:pathLst>
          </a:custGeom>
          <a:noFill/>
          <a:ln w="12700">
            <a:solidFill>
              <a:srgbClr val="261F1C"/>
            </a:solidFill>
            <a:prstDash val="sysDash"/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pPr algn="ctr"/>
            <a:endParaRPr lang="zh-CN" altLang="en-US" sz="2399" dirty="0">
              <a:solidFill>
                <a:srgbClr val="261F1C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grpSp>
        <p:nvGrpSpPr>
          <p:cNvPr id="90" name="组合 97">
            <a:extLst>
              <a:ext uri="{FF2B5EF4-FFF2-40B4-BE49-F238E27FC236}">
                <a16:creationId xmlns:a16="http://schemas.microsoft.com/office/drawing/2014/main" xmlns="" id="{43AA84F0-3DEC-7A4E-8DDC-22AA491DFAD0}"/>
              </a:ext>
            </a:extLst>
          </p:cNvPr>
          <p:cNvGrpSpPr/>
          <p:nvPr/>
        </p:nvGrpSpPr>
        <p:grpSpPr>
          <a:xfrm>
            <a:off x="8129633" y="2320620"/>
            <a:ext cx="476167" cy="559572"/>
            <a:chOff x="2635250" y="3875088"/>
            <a:chExt cx="381000" cy="447675"/>
          </a:xfrm>
          <a:solidFill>
            <a:schemeClr val="tx1">
              <a:lumMod val="65000"/>
              <a:lumOff val="35000"/>
            </a:schemeClr>
          </a:solidFill>
        </p:grpSpPr>
        <p:sp>
          <p:nvSpPr>
            <p:cNvPr id="91" name="Freeform 22">
              <a:extLst>
                <a:ext uri="{FF2B5EF4-FFF2-40B4-BE49-F238E27FC236}">
                  <a16:creationId xmlns:a16="http://schemas.microsoft.com/office/drawing/2014/main" xmlns="" id="{6C2FCFC5-E701-4E40-A40F-9484AAD3D759}"/>
                </a:ext>
              </a:extLst>
            </p:cNvPr>
            <p:cNvSpPr>
              <a:spLocks/>
            </p:cNvSpPr>
            <p:nvPr/>
          </p:nvSpPr>
          <p:spPr bwMode="auto">
            <a:xfrm>
              <a:off x="2870200" y="3967163"/>
              <a:ext cx="146050" cy="168275"/>
            </a:xfrm>
            <a:custGeom>
              <a:avLst/>
              <a:gdLst>
                <a:gd name="T0" fmla="*/ 45 w 53"/>
                <a:gd name="T1" fmla="*/ 0 h 61"/>
                <a:gd name="T2" fmla="*/ 34 w 53"/>
                <a:gd name="T3" fmla="*/ 0 h 61"/>
                <a:gd name="T4" fmla="*/ 26 w 53"/>
                <a:gd name="T5" fmla="*/ 33 h 61"/>
                <a:gd name="T6" fmla="*/ 23 w 53"/>
                <a:gd name="T7" fmla="*/ 7 h 61"/>
                <a:gd name="T8" fmla="*/ 19 w 53"/>
                <a:gd name="T9" fmla="*/ 33 h 61"/>
                <a:gd name="T10" fmla="*/ 11 w 53"/>
                <a:gd name="T11" fmla="*/ 0 h 61"/>
                <a:gd name="T12" fmla="*/ 1 w 53"/>
                <a:gd name="T13" fmla="*/ 0 h 61"/>
                <a:gd name="T14" fmla="*/ 3 w 53"/>
                <a:gd name="T15" fmla="*/ 6 h 61"/>
                <a:gd name="T16" fmla="*/ 3 w 53"/>
                <a:gd name="T17" fmla="*/ 21 h 61"/>
                <a:gd name="T18" fmla="*/ 0 w 53"/>
                <a:gd name="T19" fmla="*/ 27 h 61"/>
                <a:gd name="T20" fmla="*/ 7 w 53"/>
                <a:gd name="T21" fmla="*/ 27 h 61"/>
                <a:gd name="T22" fmla="*/ 19 w 53"/>
                <a:gd name="T23" fmla="*/ 38 h 61"/>
                <a:gd name="T24" fmla="*/ 19 w 53"/>
                <a:gd name="T25" fmla="*/ 61 h 61"/>
                <a:gd name="T26" fmla="*/ 45 w 53"/>
                <a:gd name="T27" fmla="*/ 61 h 61"/>
                <a:gd name="T28" fmla="*/ 53 w 53"/>
                <a:gd name="T29" fmla="*/ 54 h 61"/>
                <a:gd name="T30" fmla="*/ 53 w 53"/>
                <a:gd name="T31" fmla="*/ 7 h 61"/>
                <a:gd name="T32" fmla="*/ 45 w 53"/>
                <a:gd name="T33" fmla="*/ 0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3" h="61">
                  <a:moveTo>
                    <a:pt x="45" y="0"/>
                  </a:moveTo>
                  <a:cubicBezTo>
                    <a:pt x="34" y="0"/>
                    <a:pt x="34" y="0"/>
                    <a:pt x="34" y="0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3" y="7"/>
                    <a:pt x="23" y="7"/>
                    <a:pt x="23" y="7"/>
                  </a:cubicBezTo>
                  <a:cubicBezTo>
                    <a:pt x="19" y="33"/>
                    <a:pt x="19" y="33"/>
                    <a:pt x="19" y="33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2" y="1"/>
                    <a:pt x="3" y="3"/>
                    <a:pt x="3" y="6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24"/>
                    <a:pt x="2" y="26"/>
                    <a:pt x="0" y="27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14" y="27"/>
                    <a:pt x="19" y="32"/>
                    <a:pt x="19" y="38"/>
                  </a:cubicBezTo>
                  <a:cubicBezTo>
                    <a:pt x="19" y="61"/>
                    <a:pt x="19" y="61"/>
                    <a:pt x="19" y="61"/>
                  </a:cubicBezTo>
                  <a:cubicBezTo>
                    <a:pt x="45" y="61"/>
                    <a:pt x="45" y="61"/>
                    <a:pt x="45" y="61"/>
                  </a:cubicBezTo>
                  <a:cubicBezTo>
                    <a:pt x="49" y="61"/>
                    <a:pt x="53" y="58"/>
                    <a:pt x="53" y="54"/>
                  </a:cubicBezTo>
                  <a:cubicBezTo>
                    <a:pt x="53" y="7"/>
                    <a:pt x="53" y="7"/>
                    <a:pt x="53" y="7"/>
                  </a:cubicBezTo>
                  <a:cubicBezTo>
                    <a:pt x="53" y="3"/>
                    <a:pt x="49" y="0"/>
                    <a:pt x="4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883" tIns="60941" rIns="121883" bIns="6094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399" dirty="0">
                <a:solidFill>
                  <a:srgbClr val="261F1C"/>
                </a:solidFill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92" name="Freeform 23">
              <a:extLst>
                <a:ext uri="{FF2B5EF4-FFF2-40B4-BE49-F238E27FC236}">
                  <a16:creationId xmlns:a16="http://schemas.microsoft.com/office/drawing/2014/main" xmlns="" id="{E9F22E57-A71F-8C46-9243-854A5A177EF0}"/>
                </a:ext>
              </a:extLst>
            </p:cNvPr>
            <p:cNvSpPr>
              <a:spLocks/>
            </p:cNvSpPr>
            <p:nvPr/>
          </p:nvSpPr>
          <p:spPr bwMode="auto">
            <a:xfrm>
              <a:off x="2890838" y="3875088"/>
              <a:ext cx="87312" cy="106363"/>
            </a:xfrm>
            <a:custGeom>
              <a:avLst/>
              <a:gdLst>
                <a:gd name="T0" fmla="*/ 8 w 32"/>
                <a:gd name="T1" fmla="*/ 32 h 39"/>
                <a:gd name="T2" fmla="*/ 13 w 32"/>
                <a:gd name="T3" fmla="*/ 32 h 39"/>
                <a:gd name="T4" fmla="*/ 16 w 32"/>
                <a:gd name="T5" fmla="*/ 39 h 39"/>
                <a:gd name="T6" fmla="*/ 18 w 32"/>
                <a:gd name="T7" fmla="*/ 32 h 39"/>
                <a:gd name="T8" fmla="*/ 24 w 32"/>
                <a:gd name="T9" fmla="*/ 32 h 39"/>
                <a:gd name="T10" fmla="*/ 24 w 32"/>
                <a:gd name="T11" fmla="*/ 32 h 39"/>
                <a:gd name="T12" fmla="*/ 32 w 32"/>
                <a:gd name="T13" fmla="*/ 24 h 39"/>
                <a:gd name="T14" fmla="*/ 32 w 32"/>
                <a:gd name="T15" fmla="*/ 8 h 39"/>
                <a:gd name="T16" fmla="*/ 24 w 32"/>
                <a:gd name="T17" fmla="*/ 0 h 39"/>
                <a:gd name="T18" fmla="*/ 8 w 32"/>
                <a:gd name="T19" fmla="*/ 0 h 39"/>
                <a:gd name="T20" fmla="*/ 0 w 32"/>
                <a:gd name="T21" fmla="*/ 8 h 39"/>
                <a:gd name="T22" fmla="*/ 0 w 32"/>
                <a:gd name="T23" fmla="*/ 24 h 39"/>
                <a:gd name="T24" fmla="*/ 8 w 32"/>
                <a:gd name="T25" fmla="*/ 32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2" h="39">
                  <a:moveTo>
                    <a:pt x="8" y="32"/>
                  </a:moveTo>
                  <a:cubicBezTo>
                    <a:pt x="13" y="32"/>
                    <a:pt x="13" y="32"/>
                    <a:pt x="13" y="32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8" y="32"/>
                    <a:pt x="18" y="32"/>
                    <a:pt x="18" y="32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8" y="32"/>
                    <a:pt x="32" y="28"/>
                    <a:pt x="32" y="24"/>
                  </a:cubicBezTo>
                  <a:cubicBezTo>
                    <a:pt x="32" y="8"/>
                    <a:pt x="32" y="8"/>
                    <a:pt x="32" y="8"/>
                  </a:cubicBezTo>
                  <a:cubicBezTo>
                    <a:pt x="32" y="4"/>
                    <a:pt x="28" y="0"/>
                    <a:pt x="24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3" y="0"/>
                    <a:pt x="0" y="4"/>
                    <a:pt x="0" y="8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8"/>
                    <a:pt x="3" y="32"/>
                    <a:pt x="8" y="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883" tIns="60941" rIns="121883" bIns="6094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399" dirty="0">
                <a:solidFill>
                  <a:srgbClr val="261F1C"/>
                </a:solidFill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93" name="Freeform 24">
              <a:extLst>
                <a:ext uri="{FF2B5EF4-FFF2-40B4-BE49-F238E27FC236}">
                  <a16:creationId xmlns:a16="http://schemas.microsoft.com/office/drawing/2014/main" xmlns="" id="{BBF54AB5-F235-E04B-805A-280E9D35A5DD}"/>
                </a:ext>
              </a:extLst>
            </p:cNvPr>
            <p:cNvSpPr>
              <a:spLocks/>
            </p:cNvSpPr>
            <p:nvPr/>
          </p:nvSpPr>
          <p:spPr bwMode="auto">
            <a:xfrm>
              <a:off x="2816225" y="4071938"/>
              <a:ext cx="30162" cy="130175"/>
            </a:xfrm>
            <a:custGeom>
              <a:avLst/>
              <a:gdLst>
                <a:gd name="T0" fmla="*/ 9 w 19"/>
                <a:gd name="T1" fmla="*/ 0 h 82"/>
                <a:gd name="T2" fmla="*/ 0 w 19"/>
                <a:gd name="T3" fmla="*/ 68 h 82"/>
                <a:gd name="T4" fmla="*/ 9 w 19"/>
                <a:gd name="T5" fmla="*/ 82 h 82"/>
                <a:gd name="T6" fmla="*/ 19 w 19"/>
                <a:gd name="T7" fmla="*/ 68 h 82"/>
                <a:gd name="T8" fmla="*/ 9 w 19"/>
                <a:gd name="T9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82">
                  <a:moveTo>
                    <a:pt x="9" y="0"/>
                  </a:moveTo>
                  <a:lnTo>
                    <a:pt x="0" y="68"/>
                  </a:lnTo>
                  <a:lnTo>
                    <a:pt x="9" y="82"/>
                  </a:lnTo>
                  <a:lnTo>
                    <a:pt x="19" y="68"/>
                  </a:lnTo>
                  <a:lnTo>
                    <a:pt x="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883" tIns="60941" rIns="121883" bIns="6094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399" dirty="0">
                <a:solidFill>
                  <a:srgbClr val="261F1C"/>
                </a:solidFill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94" name="Freeform 25">
              <a:extLst>
                <a:ext uri="{FF2B5EF4-FFF2-40B4-BE49-F238E27FC236}">
                  <a16:creationId xmlns:a16="http://schemas.microsoft.com/office/drawing/2014/main" xmlns="" id="{E29316E1-92E7-844D-8EBC-E0F9E02F6FFD}"/>
                </a:ext>
              </a:extLst>
            </p:cNvPr>
            <p:cNvSpPr>
              <a:spLocks/>
            </p:cNvSpPr>
            <p:nvPr/>
          </p:nvSpPr>
          <p:spPr bwMode="auto">
            <a:xfrm>
              <a:off x="2755900" y="3962400"/>
              <a:ext cx="161925" cy="263525"/>
            </a:xfrm>
            <a:custGeom>
              <a:avLst/>
              <a:gdLst>
                <a:gd name="T0" fmla="*/ 49 w 59"/>
                <a:gd name="T1" fmla="*/ 31 h 96"/>
                <a:gd name="T2" fmla="*/ 38 w 59"/>
                <a:gd name="T3" fmla="*/ 31 h 96"/>
                <a:gd name="T4" fmla="*/ 40 w 59"/>
                <a:gd name="T5" fmla="*/ 30 h 96"/>
                <a:gd name="T6" fmla="*/ 43 w 59"/>
                <a:gd name="T7" fmla="*/ 23 h 96"/>
                <a:gd name="T8" fmla="*/ 43 w 59"/>
                <a:gd name="T9" fmla="*/ 8 h 96"/>
                <a:gd name="T10" fmla="*/ 35 w 59"/>
                <a:gd name="T11" fmla="*/ 0 h 96"/>
                <a:gd name="T12" fmla="*/ 19 w 59"/>
                <a:gd name="T13" fmla="*/ 0 h 96"/>
                <a:gd name="T14" fmla="*/ 11 w 59"/>
                <a:gd name="T15" fmla="*/ 8 h 96"/>
                <a:gd name="T16" fmla="*/ 11 w 59"/>
                <a:gd name="T17" fmla="*/ 23 h 96"/>
                <a:gd name="T18" fmla="*/ 15 w 59"/>
                <a:gd name="T19" fmla="*/ 30 h 96"/>
                <a:gd name="T20" fmla="*/ 17 w 59"/>
                <a:gd name="T21" fmla="*/ 31 h 96"/>
                <a:gd name="T22" fmla="*/ 5 w 59"/>
                <a:gd name="T23" fmla="*/ 31 h 96"/>
                <a:gd name="T24" fmla="*/ 0 w 59"/>
                <a:gd name="T25" fmla="*/ 32 h 96"/>
                <a:gd name="T26" fmla="*/ 2 w 59"/>
                <a:gd name="T27" fmla="*/ 33 h 96"/>
                <a:gd name="T28" fmla="*/ 5 w 59"/>
                <a:gd name="T29" fmla="*/ 33 h 96"/>
                <a:gd name="T30" fmla="*/ 25 w 59"/>
                <a:gd name="T31" fmla="*/ 33 h 96"/>
                <a:gd name="T32" fmla="*/ 27 w 59"/>
                <a:gd name="T33" fmla="*/ 38 h 96"/>
                <a:gd name="T34" fmla="*/ 29 w 59"/>
                <a:gd name="T35" fmla="*/ 33 h 96"/>
                <a:gd name="T36" fmla="*/ 49 w 59"/>
                <a:gd name="T37" fmla="*/ 33 h 96"/>
                <a:gd name="T38" fmla="*/ 57 w 59"/>
                <a:gd name="T39" fmla="*/ 40 h 96"/>
                <a:gd name="T40" fmla="*/ 57 w 59"/>
                <a:gd name="T41" fmla="*/ 87 h 96"/>
                <a:gd name="T42" fmla="*/ 49 w 59"/>
                <a:gd name="T43" fmla="*/ 94 h 96"/>
                <a:gd name="T44" fmla="*/ 22 w 59"/>
                <a:gd name="T45" fmla="*/ 94 h 96"/>
                <a:gd name="T46" fmla="*/ 22 w 59"/>
                <a:gd name="T47" fmla="*/ 96 h 96"/>
                <a:gd name="T48" fmla="*/ 49 w 59"/>
                <a:gd name="T49" fmla="*/ 96 h 96"/>
                <a:gd name="T50" fmla="*/ 59 w 59"/>
                <a:gd name="T51" fmla="*/ 87 h 96"/>
                <a:gd name="T52" fmla="*/ 59 w 59"/>
                <a:gd name="T53" fmla="*/ 40 h 96"/>
                <a:gd name="T54" fmla="*/ 49 w 59"/>
                <a:gd name="T55" fmla="*/ 31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59" h="96">
                  <a:moveTo>
                    <a:pt x="49" y="31"/>
                  </a:moveTo>
                  <a:cubicBezTo>
                    <a:pt x="38" y="31"/>
                    <a:pt x="38" y="31"/>
                    <a:pt x="38" y="31"/>
                  </a:cubicBezTo>
                  <a:cubicBezTo>
                    <a:pt x="40" y="30"/>
                    <a:pt x="40" y="30"/>
                    <a:pt x="40" y="30"/>
                  </a:cubicBezTo>
                  <a:cubicBezTo>
                    <a:pt x="42" y="28"/>
                    <a:pt x="43" y="26"/>
                    <a:pt x="43" y="23"/>
                  </a:cubicBezTo>
                  <a:cubicBezTo>
                    <a:pt x="43" y="8"/>
                    <a:pt x="43" y="8"/>
                    <a:pt x="43" y="8"/>
                  </a:cubicBezTo>
                  <a:cubicBezTo>
                    <a:pt x="43" y="3"/>
                    <a:pt x="39" y="0"/>
                    <a:pt x="35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5" y="0"/>
                    <a:pt x="11" y="3"/>
                    <a:pt x="11" y="8"/>
                  </a:cubicBezTo>
                  <a:cubicBezTo>
                    <a:pt x="11" y="23"/>
                    <a:pt x="11" y="23"/>
                    <a:pt x="11" y="23"/>
                  </a:cubicBezTo>
                  <a:cubicBezTo>
                    <a:pt x="11" y="26"/>
                    <a:pt x="13" y="28"/>
                    <a:pt x="15" y="30"/>
                  </a:cubicBezTo>
                  <a:cubicBezTo>
                    <a:pt x="17" y="31"/>
                    <a:pt x="17" y="31"/>
                    <a:pt x="17" y="31"/>
                  </a:cubicBezTo>
                  <a:cubicBezTo>
                    <a:pt x="5" y="31"/>
                    <a:pt x="5" y="31"/>
                    <a:pt x="5" y="31"/>
                  </a:cubicBezTo>
                  <a:cubicBezTo>
                    <a:pt x="3" y="31"/>
                    <a:pt x="2" y="32"/>
                    <a:pt x="0" y="32"/>
                  </a:cubicBezTo>
                  <a:cubicBezTo>
                    <a:pt x="1" y="33"/>
                    <a:pt x="2" y="33"/>
                    <a:pt x="2" y="33"/>
                  </a:cubicBezTo>
                  <a:cubicBezTo>
                    <a:pt x="3" y="33"/>
                    <a:pt x="4" y="33"/>
                    <a:pt x="5" y="33"/>
                  </a:cubicBezTo>
                  <a:cubicBezTo>
                    <a:pt x="25" y="33"/>
                    <a:pt x="25" y="33"/>
                    <a:pt x="25" y="33"/>
                  </a:cubicBezTo>
                  <a:cubicBezTo>
                    <a:pt x="27" y="38"/>
                    <a:pt x="27" y="38"/>
                    <a:pt x="27" y="38"/>
                  </a:cubicBezTo>
                  <a:cubicBezTo>
                    <a:pt x="29" y="33"/>
                    <a:pt x="29" y="33"/>
                    <a:pt x="29" y="33"/>
                  </a:cubicBezTo>
                  <a:cubicBezTo>
                    <a:pt x="49" y="33"/>
                    <a:pt x="49" y="33"/>
                    <a:pt x="49" y="33"/>
                  </a:cubicBezTo>
                  <a:cubicBezTo>
                    <a:pt x="54" y="33"/>
                    <a:pt x="57" y="36"/>
                    <a:pt x="57" y="40"/>
                  </a:cubicBezTo>
                  <a:cubicBezTo>
                    <a:pt x="57" y="87"/>
                    <a:pt x="57" y="87"/>
                    <a:pt x="57" y="87"/>
                  </a:cubicBezTo>
                  <a:cubicBezTo>
                    <a:pt x="57" y="91"/>
                    <a:pt x="54" y="94"/>
                    <a:pt x="49" y="94"/>
                  </a:cubicBezTo>
                  <a:cubicBezTo>
                    <a:pt x="22" y="94"/>
                    <a:pt x="22" y="94"/>
                    <a:pt x="22" y="94"/>
                  </a:cubicBezTo>
                  <a:cubicBezTo>
                    <a:pt x="22" y="96"/>
                    <a:pt x="22" y="96"/>
                    <a:pt x="22" y="96"/>
                  </a:cubicBezTo>
                  <a:cubicBezTo>
                    <a:pt x="49" y="96"/>
                    <a:pt x="49" y="96"/>
                    <a:pt x="49" y="96"/>
                  </a:cubicBezTo>
                  <a:cubicBezTo>
                    <a:pt x="55" y="96"/>
                    <a:pt x="59" y="92"/>
                    <a:pt x="59" y="87"/>
                  </a:cubicBezTo>
                  <a:cubicBezTo>
                    <a:pt x="59" y="40"/>
                    <a:pt x="59" y="40"/>
                    <a:pt x="59" y="40"/>
                  </a:cubicBezTo>
                  <a:cubicBezTo>
                    <a:pt x="59" y="35"/>
                    <a:pt x="55" y="31"/>
                    <a:pt x="49" y="3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883" tIns="60941" rIns="121883" bIns="6094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399" dirty="0">
                <a:solidFill>
                  <a:srgbClr val="261F1C"/>
                </a:solidFill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95" name="Freeform 26">
              <a:extLst>
                <a:ext uri="{FF2B5EF4-FFF2-40B4-BE49-F238E27FC236}">
                  <a16:creationId xmlns:a16="http://schemas.microsoft.com/office/drawing/2014/main" xmlns="" id="{B2A94A09-84AE-7744-A451-D419963020D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635250" y="4052888"/>
              <a:ext cx="174625" cy="269875"/>
            </a:xfrm>
            <a:custGeom>
              <a:avLst/>
              <a:gdLst>
                <a:gd name="T0" fmla="*/ 54 w 64"/>
                <a:gd name="T1" fmla="*/ 33 h 98"/>
                <a:gd name="T2" fmla="*/ 46 w 64"/>
                <a:gd name="T3" fmla="*/ 33 h 98"/>
                <a:gd name="T4" fmla="*/ 47 w 64"/>
                <a:gd name="T5" fmla="*/ 32 h 98"/>
                <a:gd name="T6" fmla="*/ 49 w 64"/>
                <a:gd name="T7" fmla="*/ 25 h 98"/>
                <a:gd name="T8" fmla="*/ 49 w 64"/>
                <a:gd name="T9" fmla="*/ 10 h 98"/>
                <a:gd name="T10" fmla="*/ 40 w 64"/>
                <a:gd name="T11" fmla="*/ 0 h 98"/>
                <a:gd name="T12" fmla="*/ 24 w 64"/>
                <a:gd name="T13" fmla="*/ 0 h 98"/>
                <a:gd name="T14" fmla="*/ 14 w 64"/>
                <a:gd name="T15" fmla="*/ 10 h 98"/>
                <a:gd name="T16" fmla="*/ 14 w 64"/>
                <a:gd name="T17" fmla="*/ 25 h 98"/>
                <a:gd name="T18" fmla="*/ 17 w 64"/>
                <a:gd name="T19" fmla="*/ 32 h 98"/>
                <a:gd name="T20" fmla="*/ 18 w 64"/>
                <a:gd name="T21" fmla="*/ 33 h 98"/>
                <a:gd name="T22" fmla="*/ 9 w 64"/>
                <a:gd name="T23" fmla="*/ 33 h 98"/>
                <a:gd name="T24" fmla="*/ 0 w 64"/>
                <a:gd name="T25" fmla="*/ 42 h 98"/>
                <a:gd name="T26" fmla="*/ 0 w 64"/>
                <a:gd name="T27" fmla="*/ 90 h 98"/>
                <a:gd name="T28" fmla="*/ 9 w 64"/>
                <a:gd name="T29" fmla="*/ 98 h 98"/>
                <a:gd name="T30" fmla="*/ 54 w 64"/>
                <a:gd name="T31" fmla="*/ 98 h 98"/>
                <a:gd name="T32" fmla="*/ 64 w 64"/>
                <a:gd name="T33" fmla="*/ 90 h 98"/>
                <a:gd name="T34" fmla="*/ 64 w 64"/>
                <a:gd name="T35" fmla="*/ 42 h 98"/>
                <a:gd name="T36" fmla="*/ 54 w 64"/>
                <a:gd name="T37" fmla="*/ 33 h 98"/>
                <a:gd name="T38" fmla="*/ 16 w 64"/>
                <a:gd name="T39" fmla="*/ 25 h 98"/>
                <a:gd name="T40" fmla="*/ 16 w 64"/>
                <a:gd name="T41" fmla="*/ 10 h 98"/>
                <a:gd name="T42" fmla="*/ 24 w 64"/>
                <a:gd name="T43" fmla="*/ 2 h 98"/>
                <a:gd name="T44" fmla="*/ 40 w 64"/>
                <a:gd name="T45" fmla="*/ 2 h 98"/>
                <a:gd name="T46" fmla="*/ 48 w 64"/>
                <a:gd name="T47" fmla="*/ 10 h 98"/>
                <a:gd name="T48" fmla="*/ 48 w 64"/>
                <a:gd name="T49" fmla="*/ 25 h 98"/>
                <a:gd name="T50" fmla="*/ 40 w 64"/>
                <a:gd name="T51" fmla="*/ 33 h 98"/>
                <a:gd name="T52" fmla="*/ 24 w 64"/>
                <a:gd name="T53" fmla="*/ 33 h 98"/>
                <a:gd name="T54" fmla="*/ 16 w 64"/>
                <a:gd name="T55" fmla="*/ 25 h 98"/>
                <a:gd name="T56" fmla="*/ 62 w 64"/>
                <a:gd name="T57" fmla="*/ 90 h 98"/>
                <a:gd name="T58" fmla="*/ 54 w 64"/>
                <a:gd name="T59" fmla="*/ 96 h 98"/>
                <a:gd name="T60" fmla="*/ 9 w 64"/>
                <a:gd name="T61" fmla="*/ 96 h 98"/>
                <a:gd name="T62" fmla="*/ 1 w 64"/>
                <a:gd name="T63" fmla="*/ 90 h 98"/>
                <a:gd name="T64" fmla="*/ 1 w 64"/>
                <a:gd name="T65" fmla="*/ 42 h 98"/>
                <a:gd name="T66" fmla="*/ 9 w 64"/>
                <a:gd name="T67" fmla="*/ 35 h 98"/>
                <a:gd name="T68" fmla="*/ 30 w 64"/>
                <a:gd name="T69" fmla="*/ 35 h 98"/>
                <a:gd name="T70" fmla="*/ 32 w 64"/>
                <a:gd name="T71" fmla="*/ 40 h 98"/>
                <a:gd name="T72" fmla="*/ 34 w 64"/>
                <a:gd name="T73" fmla="*/ 35 h 98"/>
                <a:gd name="T74" fmla="*/ 54 w 64"/>
                <a:gd name="T75" fmla="*/ 35 h 98"/>
                <a:gd name="T76" fmla="*/ 62 w 64"/>
                <a:gd name="T77" fmla="*/ 42 h 98"/>
                <a:gd name="T78" fmla="*/ 62 w 64"/>
                <a:gd name="T79" fmla="*/ 9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64" h="98">
                  <a:moveTo>
                    <a:pt x="54" y="33"/>
                  </a:moveTo>
                  <a:cubicBezTo>
                    <a:pt x="46" y="33"/>
                    <a:pt x="46" y="33"/>
                    <a:pt x="46" y="33"/>
                  </a:cubicBezTo>
                  <a:cubicBezTo>
                    <a:pt x="47" y="32"/>
                    <a:pt x="47" y="32"/>
                    <a:pt x="47" y="32"/>
                  </a:cubicBezTo>
                  <a:cubicBezTo>
                    <a:pt x="49" y="30"/>
                    <a:pt x="49" y="28"/>
                    <a:pt x="49" y="25"/>
                  </a:cubicBezTo>
                  <a:cubicBezTo>
                    <a:pt x="49" y="10"/>
                    <a:pt x="49" y="10"/>
                    <a:pt x="49" y="10"/>
                  </a:cubicBezTo>
                  <a:cubicBezTo>
                    <a:pt x="49" y="4"/>
                    <a:pt x="45" y="0"/>
                    <a:pt x="40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19" y="0"/>
                    <a:pt x="14" y="4"/>
                    <a:pt x="14" y="10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4" y="28"/>
                    <a:pt x="15" y="30"/>
                    <a:pt x="17" y="32"/>
                  </a:cubicBezTo>
                  <a:cubicBezTo>
                    <a:pt x="18" y="33"/>
                    <a:pt x="18" y="33"/>
                    <a:pt x="18" y="33"/>
                  </a:cubicBezTo>
                  <a:cubicBezTo>
                    <a:pt x="9" y="33"/>
                    <a:pt x="9" y="33"/>
                    <a:pt x="9" y="33"/>
                  </a:cubicBezTo>
                  <a:cubicBezTo>
                    <a:pt x="4" y="33"/>
                    <a:pt x="0" y="37"/>
                    <a:pt x="0" y="42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4"/>
                    <a:pt x="4" y="98"/>
                    <a:pt x="9" y="98"/>
                  </a:cubicBezTo>
                  <a:cubicBezTo>
                    <a:pt x="54" y="98"/>
                    <a:pt x="54" y="98"/>
                    <a:pt x="54" y="98"/>
                  </a:cubicBezTo>
                  <a:cubicBezTo>
                    <a:pt x="60" y="98"/>
                    <a:pt x="64" y="94"/>
                    <a:pt x="64" y="90"/>
                  </a:cubicBezTo>
                  <a:cubicBezTo>
                    <a:pt x="64" y="42"/>
                    <a:pt x="64" y="42"/>
                    <a:pt x="64" y="42"/>
                  </a:cubicBezTo>
                  <a:cubicBezTo>
                    <a:pt x="64" y="37"/>
                    <a:pt x="60" y="33"/>
                    <a:pt x="54" y="33"/>
                  </a:cubicBezTo>
                  <a:close/>
                  <a:moveTo>
                    <a:pt x="16" y="25"/>
                  </a:moveTo>
                  <a:cubicBezTo>
                    <a:pt x="16" y="10"/>
                    <a:pt x="16" y="10"/>
                    <a:pt x="16" y="10"/>
                  </a:cubicBezTo>
                  <a:cubicBezTo>
                    <a:pt x="16" y="5"/>
                    <a:pt x="20" y="2"/>
                    <a:pt x="24" y="2"/>
                  </a:cubicBezTo>
                  <a:cubicBezTo>
                    <a:pt x="40" y="2"/>
                    <a:pt x="40" y="2"/>
                    <a:pt x="40" y="2"/>
                  </a:cubicBezTo>
                  <a:cubicBezTo>
                    <a:pt x="44" y="2"/>
                    <a:pt x="48" y="5"/>
                    <a:pt x="48" y="10"/>
                  </a:cubicBezTo>
                  <a:cubicBezTo>
                    <a:pt x="48" y="25"/>
                    <a:pt x="48" y="25"/>
                    <a:pt x="48" y="25"/>
                  </a:cubicBezTo>
                  <a:cubicBezTo>
                    <a:pt x="48" y="30"/>
                    <a:pt x="44" y="33"/>
                    <a:pt x="40" y="33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0" y="33"/>
                    <a:pt x="16" y="30"/>
                    <a:pt x="16" y="25"/>
                  </a:cubicBezTo>
                  <a:close/>
                  <a:moveTo>
                    <a:pt x="62" y="90"/>
                  </a:moveTo>
                  <a:cubicBezTo>
                    <a:pt x="62" y="93"/>
                    <a:pt x="59" y="96"/>
                    <a:pt x="54" y="96"/>
                  </a:cubicBezTo>
                  <a:cubicBezTo>
                    <a:pt x="9" y="96"/>
                    <a:pt x="9" y="96"/>
                    <a:pt x="9" y="96"/>
                  </a:cubicBezTo>
                  <a:cubicBezTo>
                    <a:pt x="5" y="96"/>
                    <a:pt x="1" y="93"/>
                    <a:pt x="1" y="90"/>
                  </a:cubicBezTo>
                  <a:cubicBezTo>
                    <a:pt x="1" y="42"/>
                    <a:pt x="1" y="42"/>
                    <a:pt x="1" y="42"/>
                  </a:cubicBezTo>
                  <a:cubicBezTo>
                    <a:pt x="1" y="38"/>
                    <a:pt x="5" y="35"/>
                    <a:pt x="9" y="35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32" y="40"/>
                    <a:pt x="32" y="40"/>
                    <a:pt x="32" y="40"/>
                  </a:cubicBezTo>
                  <a:cubicBezTo>
                    <a:pt x="34" y="35"/>
                    <a:pt x="34" y="35"/>
                    <a:pt x="34" y="35"/>
                  </a:cubicBezTo>
                  <a:cubicBezTo>
                    <a:pt x="54" y="35"/>
                    <a:pt x="54" y="35"/>
                    <a:pt x="54" y="35"/>
                  </a:cubicBezTo>
                  <a:cubicBezTo>
                    <a:pt x="59" y="35"/>
                    <a:pt x="62" y="38"/>
                    <a:pt x="62" y="42"/>
                  </a:cubicBezTo>
                  <a:lnTo>
                    <a:pt x="62" y="9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883" tIns="60941" rIns="121883" bIns="6094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399" dirty="0">
                <a:solidFill>
                  <a:srgbClr val="261F1C"/>
                </a:solidFill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96" name="Freeform 27">
              <a:extLst>
                <a:ext uri="{FF2B5EF4-FFF2-40B4-BE49-F238E27FC236}">
                  <a16:creationId xmlns:a16="http://schemas.microsoft.com/office/drawing/2014/main" xmlns="" id="{62DA0782-A21E-6B43-A791-1844D864D1D5}"/>
                </a:ext>
              </a:extLst>
            </p:cNvPr>
            <p:cNvSpPr>
              <a:spLocks/>
            </p:cNvSpPr>
            <p:nvPr/>
          </p:nvSpPr>
          <p:spPr bwMode="auto">
            <a:xfrm>
              <a:off x="2706688" y="4171950"/>
              <a:ext cx="30162" cy="125413"/>
            </a:xfrm>
            <a:custGeom>
              <a:avLst/>
              <a:gdLst>
                <a:gd name="T0" fmla="*/ 0 w 19"/>
                <a:gd name="T1" fmla="*/ 65 h 79"/>
                <a:gd name="T2" fmla="*/ 10 w 19"/>
                <a:gd name="T3" fmla="*/ 79 h 79"/>
                <a:gd name="T4" fmla="*/ 19 w 19"/>
                <a:gd name="T5" fmla="*/ 65 h 79"/>
                <a:gd name="T6" fmla="*/ 10 w 19"/>
                <a:gd name="T7" fmla="*/ 0 h 79"/>
                <a:gd name="T8" fmla="*/ 0 w 19"/>
                <a:gd name="T9" fmla="*/ 65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79">
                  <a:moveTo>
                    <a:pt x="0" y="65"/>
                  </a:moveTo>
                  <a:lnTo>
                    <a:pt x="10" y="79"/>
                  </a:lnTo>
                  <a:lnTo>
                    <a:pt x="19" y="65"/>
                  </a:lnTo>
                  <a:lnTo>
                    <a:pt x="10" y="0"/>
                  </a:lnTo>
                  <a:lnTo>
                    <a:pt x="0" y="6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883" tIns="60941" rIns="121883" bIns="6094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399" dirty="0">
                <a:solidFill>
                  <a:srgbClr val="261F1C"/>
                </a:solidFill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</p:grpSp>
      <p:grpSp>
        <p:nvGrpSpPr>
          <p:cNvPr id="97" name="组合 104">
            <a:extLst>
              <a:ext uri="{FF2B5EF4-FFF2-40B4-BE49-F238E27FC236}">
                <a16:creationId xmlns:a16="http://schemas.microsoft.com/office/drawing/2014/main" xmlns="" id="{BAA05454-422D-1946-B956-82B4AAAA1E18}"/>
              </a:ext>
            </a:extLst>
          </p:cNvPr>
          <p:cNvGrpSpPr/>
          <p:nvPr/>
        </p:nvGrpSpPr>
        <p:grpSpPr>
          <a:xfrm rot="21160481">
            <a:off x="827281" y="4113979"/>
            <a:ext cx="2936072" cy="2287201"/>
            <a:chOff x="6426944" y="1677453"/>
            <a:chExt cx="1987020" cy="1106129"/>
          </a:xfrm>
        </p:grpSpPr>
        <p:sp>
          <p:nvSpPr>
            <p:cNvPr id="98" name="TextBox 122">
              <a:extLst>
                <a:ext uri="{FF2B5EF4-FFF2-40B4-BE49-F238E27FC236}">
                  <a16:creationId xmlns:a16="http://schemas.microsoft.com/office/drawing/2014/main" xmlns="" id="{3CB437E4-0285-8C45-8F44-D98E98D28B82}"/>
                </a:ext>
              </a:extLst>
            </p:cNvPr>
            <p:cNvSpPr txBox="1"/>
            <p:nvPr/>
          </p:nvSpPr>
          <p:spPr>
            <a:xfrm>
              <a:off x="6432955" y="1930513"/>
              <a:ext cx="1981009" cy="853069"/>
            </a:xfrm>
            <a:prstGeom prst="rect">
              <a:avLst/>
            </a:prstGeom>
            <a:noFill/>
          </p:spPr>
          <p:txBody>
            <a:bodyPr wrap="square" lIns="0" tIns="0" rtlCol="0" anchor="t">
              <a:spAutoFit/>
            </a:bodyPr>
            <a:lstStyle>
              <a:defPPr>
                <a:defRPr lang="zh-CN"/>
              </a:defPPr>
              <a:lvl1pPr defTabSz="1219170">
                <a:spcBef>
                  <a:spcPct val="20000"/>
                </a:spcBef>
                <a:defRPr sz="110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en-US" altLang="zh-CN" sz="1600" dirty="0" smtClean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ru-RU" altLang="zh-CN" sz="2000" dirty="0">
                  <a:solidFill>
                    <a:srgbClr val="FF0000"/>
                  </a:solidFill>
                  <a:latin typeface="Comic Sans MS" panose="030F0702030302020204" pitchFamily="66" charset="0"/>
                </a:rPr>
                <a:t>П</a:t>
              </a:r>
              <a:r>
                <a:rPr lang="ru-RU" altLang="zh-CN" sz="2000" dirty="0" smtClean="0">
                  <a:solidFill>
                    <a:srgbClr val="FF0000"/>
                  </a:solidFill>
                  <a:latin typeface="Comic Sans MS" panose="030F0702030302020204" pitchFamily="66" charset="0"/>
                </a:rPr>
                <a:t>ересказ + пояснение, как этот пример подтверждает ваш тезис (анализ, интерпретация, </a:t>
              </a:r>
              <a:r>
                <a:rPr lang="ru-RU" altLang="zh-CN" sz="2000" dirty="0" err="1" smtClean="0">
                  <a:solidFill>
                    <a:srgbClr val="FF0000"/>
                  </a:solidFill>
                  <a:latin typeface="Comic Sans MS" panose="030F0702030302020204" pitchFamily="66" charset="0"/>
                </a:rPr>
                <a:t>микровывод</a:t>
              </a:r>
              <a:r>
                <a:rPr lang="ru-RU" altLang="zh-CN" sz="2000" dirty="0" smtClean="0">
                  <a:solidFill>
                    <a:srgbClr val="FF0000"/>
                  </a:solidFill>
                  <a:latin typeface="Comic Sans MS" panose="030F0702030302020204" pitchFamily="66" charset="0"/>
                </a:rPr>
                <a:t>)</a:t>
              </a:r>
              <a:endParaRPr lang="en-US" altLang="zh-CN" sz="2000" dirty="0">
                <a:solidFill>
                  <a:srgbClr val="FF0000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99" name="矩形 106">
              <a:extLst>
                <a:ext uri="{FF2B5EF4-FFF2-40B4-BE49-F238E27FC236}">
                  <a16:creationId xmlns:a16="http://schemas.microsoft.com/office/drawing/2014/main" xmlns="" id="{73286A0A-1C5E-C24D-8A51-4FA3A9790BDD}"/>
                </a:ext>
              </a:extLst>
            </p:cNvPr>
            <p:cNvSpPr/>
            <p:nvPr/>
          </p:nvSpPr>
          <p:spPr>
            <a:xfrm>
              <a:off x="6426944" y="1677453"/>
              <a:ext cx="1923423" cy="233097"/>
            </a:xfrm>
            <a:prstGeom prst="rect">
              <a:avLst/>
            </a:prstGeom>
          </p:spPr>
          <p:txBody>
            <a:bodyPr vert="horz" wrap="square" lIns="111567" tIns="55783" rIns="111567" bIns="55783" rtlCol="0">
              <a:spAutoFit/>
            </a:bodyPr>
            <a:lstStyle/>
            <a:p>
              <a:pPr algn="r"/>
              <a:r>
                <a:rPr lang="ru-RU" altLang="zh-CN" sz="2400" b="1" dirty="0" smtClean="0">
                  <a:solidFill>
                    <a:srgbClr val="00B05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Аргументы</a:t>
              </a:r>
              <a:endParaRPr lang="zh-CN" altLang="en-US" sz="2400" b="1" dirty="0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100" name="直接连接符 107">
              <a:extLst>
                <a:ext uri="{FF2B5EF4-FFF2-40B4-BE49-F238E27FC236}">
                  <a16:creationId xmlns:a16="http://schemas.microsoft.com/office/drawing/2014/main" xmlns="" id="{05EFA2BB-FEEE-2444-91F2-A765D2D77C70}"/>
                </a:ext>
              </a:extLst>
            </p:cNvPr>
            <p:cNvCxnSpPr/>
            <p:nvPr/>
          </p:nvCxnSpPr>
          <p:spPr>
            <a:xfrm>
              <a:off x="6445250" y="1920736"/>
              <a:ext cx="1875790" cy="0"/>
            </a:xfrm>
            <a:prstGeom prst="line">
              <a:avLst/>
            </a:prstGeom>
            <a:ln w="63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1" name="任意多边形 108">
            <a:extLst>
              <a:ext uri="{FF2B5EF4-FFF2-40B4-BE49-F238E27FC236}">
                <a16:creationId xmlns:a16="http://schemas.microsoft.com/office/drawing/2014/main" xmlns="" id="{87CAA1BA-83E6-7D40-BE34-419DC8C8AD6A}"/>
              </a:ext>
            </a:extLst>
          </p:cNvPr>
          <p:cNvSpPr/>
          <p:nvPr/>
        </p:nvSpPr>
        <p:spPr>
          <a:xfrm>
            <a:off x="3286665" y="3436140"/>
            <a:ext cx="2323100" cy="1005694"/>
          </a:xfrm>
          <a:custGeom>
            <a:avLst/>
            <a:gdLst>
              <a:gd name="connsiteX0" fmla="*/ 1748790 w 1748790"/>
              <a:gd name="connsiteY0" fmla="*/ 0 h 1748790"/>
              <a:gd name="connsiteX1" fmla="*/ 0 w 1748790"/>
              <a:gd name="connsiteY1" fmla="*/ 1748790 h 17487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748790" h="1748790">
                <a:moveTo>
                  <a:pt x="1748790" y="0"/>
                </a:moveTo>
                <a:lnTo>
                  <a:pt x="0" y="1748790"/>
                </a:lnTo>
              </a:path>
            </a:pathLst>
          </a:custGeom>
          <a:noFill/>
          <a:ln w="12700">
            <a:solidFill>
              <a:srgbClr val="261F1C"/>
            </a:solidFill>
            <a:prstDash val="sysDash"/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pPr algn="ctr"/>
            <a:endParaRPr lang="zh-CN" altLang="en-US" sz="2399" dirty="0">
              <a:solidFill>
                <a:srgbClr val="261F1C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104" name="矩形 111">
            <a:extLst>
              <a:ext uri="{FF2B5EF4-FFF2-40B4-BE49-F238E27FC236}">
                <a16:creationId xmlns:a16="http://schemas.microsoft.com/office/drawing/2014/main" xmlns="" id="{B60F756F-3602-E44C-9F31-9BCF8AA9DE26}"/>
              </a:ext>
            </a:extLst>
          </p:cNvPr>
          <p:cNvSpPr/>
          <p:nvPr/>
        </p:nvSpPr>
        <p:spPr>
          <a:xfrm rot="771747">
            <a:off x="7390663" y="1725416"/>
            <a:ext cx="4280162" cy="728209"/>
          </a:xfrm>
          <a:prstGeom prst="rect">
            <a:avLst/>
          </a:prstGeom>
        </p:spPr>
        <p:txBody>
          <a:bodyPr vert="horz" wrap="square" lIns="111567" tIns="55783" rIns="111567" bIns="55783" rtlCol="0">
            <a:spAutoFit/>
          </a:bodyPr>
          <a:lstStyle/>
          <a:p>
            <a:r>
              <a:rPr lang="ru-RU" altLang="zh-CN" sz="2000" b="1" dirty="0" smtClean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Логические переходы между частями сочинения</a:t>
            </a:r>
            <a:endParaRPr lang="zh-CN" altLang="en-US" sz="2000" b="1" dirty="0">
              <a:solidFill>
                <a:srgbClr val="FFC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6" name="任意多边形 113">
            <a:extLst>
              <a:ext uri="{FF2B5EF4-FFF2-40B4-BE49-F238E27FC236}">
                <a16:creationId xmlns:a16="http://schemas.microsoft.com/office/drawing/2014/main" xmlns="" id="{57E760DC-48EC-7242-887F-E88D6942F220}"/>
              </a:ext>
            </a:extLst>
          </p:cNvPr>
          <p:cNvSpPr/>
          <p:nvPr/>
        </p:nvSpPr>
        <p:spPr>
          <a:xfrm>
            <a:off x="6923766" y="2089520"/>
            <a:ext cx="1163638" cy="1357497"/>
          </a:xfrm>
          <a:custGeom>
            <a:avLst/>
            <a:gdLst>
              <a:gd name="connsiteX0" fmla="*/ 0 w 1306285"/>
              <a:gd name="connsiteY0" fmla="*/ 1320800 h 1320800"/>
              <a:gd name="connsiteX1" fmla="*/ 43542 w 1306285"/>
              <a:gd name="connsiteY1" fmla="*/ 1277257 h 1320800"/>
              <a:gd name="connsiteX2" fmla="*/ 1306285 w 1306285"/>
              <a:gd name="connsiteY2" fmla="*/ 0 h 1320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06285" h="1320800">
                <a:moveTo>
                  <a:pt x="0" y="1320800"/>
                </a:moveTo>
                <a:lnTo>
                  <a:pt x="43542" y="1277257"/>
                </a:lnTo>
                <a:lnTo>
                  <a:pt x="1306285" y="0"/>
                </a:lnTo>
              </a:path>
            </a:pathLst>
          </a:custGeom>
          <a:solidFill>
            <a:srgbClr val="261F1C"/>
          </a:solidFill>
          <a:ln w="12700">
            <a:solidFill>
              <a:srgbClr val="261F1C"/>
            </a:solidFill>
            <a:prstDash val="sysDash"/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pPr algn="ctr"/>
            <a:endParaRPr lang="zh-CN" altLang="en-US" sz="2399" dirty="0">
              <a:solidFill>
                <a:srgbClr val="261F1C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grpSp>
        <p:nvGrpSpPr>
          <p:cNvPr id="107" name="组合 114">
            <a:extLst>
              <a:ext uri="{FF2B5EF4-FFF2-40B4-BE49-F238E27FC236}">
                <a16:creationId xmlns:a16="http://schemas.microsoft.com/office/drawing/2014/main" xmlns="" id="{21EB0087-295F-DC46-BBF3-01548D98B192}"/>
              </a:ext>
            </a:extLst>
          </p:cNvPr>
          <p:cNvGrpSpPr/>
          <p:nvPr/>
        </p:nvGrpSpPr>
        <p:grpSpPr>
          <a:xfrm>
            <a:off x="3912000" y="4596952"/>
            <a:ext cx="509896" cy="400828"/>
            <a:chOff x="5297488" y="2511425"/>
            <a:chExt cx="407988" cy="320675"/>
          </a:xfrm>
          <a:solidFill>
            <a:schemeClr val="tx1">
              <a:lumMod val="65000"/>
              <a:lumOff val="35000"/>
            </a:schemeClr>
          </a:solidFill>
        </p:grpSpPr>
        <p:sp>
          <p:nvSpPr>
            <p:cNvPr id="108" name="Freeform 34">
              <a:extLst>
                <a:ext uri="{FF2B5EF4-FFF2-40B4-BE49-F238E27FC236}">
                  <a16:creationId xmlns:a16="http://schemas.microsoft.com/office/drawing/2014/main" xmlns="" id="{99BEF26B-D0A3-9F4E-9028-5D3F51D0E41D}"/>
                </a:ext>
              </a:extLst>
            </p:cNvPr>
            <p:cNvSpPr>
              <a:spLocks/>
            </p:cNvSpPr>
            <p:nvPr/>
          </p:nvSpPr>
          <p:spPr bwMode="auto">
            <a:xfrm>
              <a:off x="5297488" y="2511425"/>
              <a:ext cx="322263" cy="239713"/>
            </a:xfrm>
            <a:custGeom>
              <a:avLst/>
              <a:gdLst>
                <a:gd name="T0" fmla="*/ 15 w 131"/>
                <a:gd name="T1" fmla="*/ 92 h 97"/>
                <a:gd name="T2" fmla="*/ 6 w 131"/>
                <a:gd name="T3" fmla="*/ 83 h 97"/>
                <a:gd name="T4" fmla="*/ 6 w 131"/>
                <a:gd name="T5" fmla="*/ 15 h 97"/>
                <a:gd name="T6" fmla="*/ 15 w 131"/>
                <a:gd name="T7" fmla="*/ 6 h 97"/>
                <a:gd name="T8" fmla="*/ 117 w 131"/>
                <a:gd name="T9" fmla="*/ 6 h 97"/>
                <a:gd name="T10" fmla="*/ 126 w 131"/>
                <a:gd name="T11" fmla="*/ 15 h 97"/>
                <a:gd name="T12" fmla="*/ 126 w 131"/>
                <a:gd name="T13" fmla="*/ 23 h 97"/>
                <a:gd name="T14" fmla="*/ 131 w 131"/>
                <a:gd name="T15" fmla="*/ 23 h 97"/>
                <a:gd name="T16" fmla="*/ 131 w 131"/>
                <a:gd name="T17" fmla="*/ 15 h 97"/>
                <a:gd name="T18" fmla="*/ 117 w 131"/>
                <a:gd name="T19" fmla="*/ 0 h 97"/>
                <a:gd name="T20" fmla="*/ 15 w 131"/>
                <a:gd name="T21" fmla="*/ 0 h 97"/>
                <a:gd name="T22" fmla="*/ 0 w 131"/>
                <a:gd name="T23" fmla="*/ 15 h 97"/>
                <a:gd name="T24" fmla="*/ 0 w 131"/>
                <a:gd name="T25" fmla="*/ 83 h 97"/>
                <a:gd name="T26" fmla="*/ 15 w 131"/>
                <a:gd name="T27" fmla="*/ 97 h 97"/>
                <a:gd name="T28" fmla="*/ 97 w 131"/>
                <a:gd name="T29" fmla="*/ 97 h 97"/>
                <a:gd name="T30" fmla="*/ 97 w 131"/>
                <a:gd name="T31" fmla="*/ 92 h 97"/>
                <a:gd name="T32" fmla="*/ 15 w 131"/>
                <a:gd name="T33" fmla="*/ 92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31" h="97">
                  <a:moveTo>
                    <a:pt x="15" y="92"/>
                  </a:moveTo>
                  <a:cubicBezTo>
                    <a:pt x="10" y="92"/>
                    <a:pt x="6" y="88"/>
                    <a:pt x="6" y="83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0"/>
                    <a:pt x="10" y="6"/>
                    <a:pt x="15" y="6"/>
                  </a:cubicBezTo>
                  <a:cubicBezTo>
                    <a:pt x="117" y="6"/>
                    <a:pt x="117" y="6"/>
                    <a:pt x="117" y="6"/>
                  </a:cubicBezTo>
                  <a:cubicBezTo>
                    <a:pt x="122" y="6"/>
                    <a:pt x="126" y="10"/>
                    <a:pt x="126" y="15"/>
                  </a:cubicBezTo>
                  <a:cubicBezTo>
                    <a:pt x="126" y="23"/>
                    <a:pt x="126" y="23"/>
                    <a:pt x="126" y="23"/>
                  </a:cubicBezTo>
                  <a:cubicBezTo>
                    <a:pt x="131" y="23"/>
                    <a:pt x="131" y="23"/>
                    <a:pt x="131" y="23"/>
                  </a:cubicBezTo>
                  <a:cubicBezTo>
                    <a:pt x="131" y="15"/>
                    <a:pt x="131" y="15"/>
                    <a:pt x="131" y="15"/>
                  </a:cubicBezTo>
                  <a:cubicBezTo>
                    <a:pt x="131" y="7"/>
                    <a:pt x="125" y="0"/>
                    <a:pt x="117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7" y="0"/>
                    <a:pt x="0" y="7"/>
                    <a:pt x="0" y="15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91"/>
                    <a:pt x="7" y="97"/>
                    <a:pt x="15" y="97"/>
                  </a:cubicBezTo>
                  <a:cubicBezTo>
                    <a:pt x="97" y="97"/>
                    <a:pt x="97" y="97"/>
                    <a:pt x="97" y="97"/>
                  </a:cubicBezTo>
                  <a:cubicBezTo>
                    <a:pt x="97" y="92"/>
                    <a:pt x="97" y="92"/>
                    <a:pt x="97" y="92"/>
                  </a:cubicBezTo>
                  <a:lnTo>
                    <a:pt x="15" y="9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883" tIns="60941" rIns="121883" bIns="6094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399" dirty="0">
                <a:solidFill>
                  <a:srgbClr val="261F1C"/>
                </a:solidFill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109" name="Freeform 35">
              <a:extLst>
                <a:ext uri="{FF2B5EF4-FFF2-40B4-BE49-F238E27FC236}">
                  <a16:creationId xmlns:a16="http://schemas.microsoft.com/office/drawing/2014/main" xmlns="" id="{91F3335C-1D0A-1843-B1BA-67223DBD2CAD}"/>
                </a:ext>
              </a:extLst>
            </p:cNvPr>
            <p:cNvSpPr>
              <a:spLocks/>
            </p:cNvSpPr>
            <p:nvPr/>
          </p:nvSpPr>
          <p:spPr bwMode="auto">
            <a:xfrm>
              <a:off x="5541963" y="2663825"/>
              <a:ext cx="163513" cy="168275"/>
            </a:xfrm>
            <a:custGeom>
              <a:avLst/>
              <a:gdLst>
                <a:gd name="T0" fmla="*/ 58 w 67"/>
                <a:gd name="T1" fmla="*/ 0 h 68"/>
                <a:gd name="T2" fmla="*/ 46 w 67"/>
                <a:gd name="T3" fmla="*/ 0 h 68"/>
                <a:gd name="T4" fmla="*/ 37 w 67"/>
                <a:gd name="T5" fmla="*/ 37 h 68"/>
                <a:gd name="T6" fmla="*/ 33 w 67"/>
                <a:gd name="T7" fmla="*/ 8 h 68"/>
                <a:gd name="T8" fmla="*/ 29 w 67"/>
                <a:gd name="T9" fmla="*/ 37 h 68"/>
                <a:gd name="T10" fmla="*/ 21 w 67"/>
                <a:gd name="T11" fmla="*/ 0 h 68"/>
                <a:gd name="T12" fmla="*/ 9 w 67"/>
                <a:gd name="T13" fmla="*/ 0 h 68"/>
                <a:gd name="T14" fmla="*/ 0 w 67"/>
                <a:gd name="T15" fmla="*/ 8 h 68"/>
                <a:gd name="T16" fmla="*/ 0 w 67"/>
                <a:gd name="T17" fmla="*/ 60 h 68"/>
                <a:gd name="T18" fmla="*/ 9 w 67"/>
                <a:gd name="T19" fmla="*/ 68 h 68"/>
                <a:gd name="T20" fmla="*/ 58 w 67"/>
                <a:gd name="T21" fmla="*/ 68 h 68"/>
                <a:gd name="T22" fmla="*/ 67 w 67"/>
                <a:gd name="T23" fmla="*/ 60 h 68"/>
                <a:gd name="T24" fmla="*/ 67 w 67"/>
                <a:gd name="T25" fmla="*/ 8 h 68"/>
                <a:gd name="T26" fmla="*/ 58 w 67"/>
                <a:gd name="T27" fmla="*/ 0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7" h="68">
                  <a:moveTo>
                    <a:pt x="58" y="0"/>
                  </a:moveTo>
                  <a:cubicBezTo>
                    <a:pt x="46" y="0"/>
                    <a:pt x="46" y="0"/>
                    <a:pt x="46" y="0"/>
                  </a:cubicBezTo>
                  <a:cubicBezTo>
                    <a:pt x="37" y="37"/>
                    <a:pt x="37" y="37"/>
                    <a:pt x="37" y="37"/>
                  </a:cubicBezTo>
                  <a:cubicBezTo>
                    <a:pt x="33" y="8"/>
                    <a:pt x="33" y="8"/>
                    <a:pt x="33" y="8"/>
                  </a:cubicBezTo>
                  <a:cubicBezTo>
                    <a:pt x="29" y="37"/>
                    <a:pt x="29" y="37"/>
                    <a:pt x="29" y="37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0" y="65"/>
                    <a:pt x="4" y="68"/>
                    <a:pt x="9" y="68"/>
                  </a:cubicBezTo>
                  <a:cubicBezTo>
                    <a:pt x="58" y="68"/>
                    <a:pt x="58" y="68"/>
                    <a:pt x="58" y="68"/>
                  </a:cubicBezTo>
                  <a:cubicBezTo>
                    <a:pt x="63" y="68"/>
                    <a:pt x="67" y="65"/>
                    <a:pt x="67" y="60"/>
                  </a:cubicBezTo>
                  <a:cubicBezTo>
                    <a:pt x="67" y="8"/>
                    <a:pt x="67" y="8"/>
                    <a:pt x="67" y="8"/>
                  </a:cubicBezTo>
                  <a:cubicBezTo>
                    <a:pt x="67" y="4"/>
                    <a:pt x="63" y="0"/>
                    <a:pt x="5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883" tIns="60941" rIns="121883" bIns="6094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399" dirty="0">
                <a:solidFill>
                  <a:srgbClr val="261F1C"/>
                </a:solidFill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110" name="Freeform 36">
              <a:extLst>
                <a:ext uri="{FF2B5EF4-FFF2-40B4-BE49-F238E27FC236}">
                  <a16:creationId xmlns:a16="http://schemas.microsoft.com/office/drawing/2014/main" xmlns="" id="{F1409E6F-A82C-B049-B406-6B79AD8B2566}"/>
                </a:ext>
              </a:extLst>
            </p:cNvPr>
            <p:cNvSpPr>
              <a:spLocks/>
            </p:cNvSpPr>
            <p:nvPr/>
          </p:nvSpPr>
          <p:spPr bwMode="auto">
            <a:xfrm>
              <a:off x="5580063" y="2573338"/>
              <a:ext cx="87313" cy="103188"/>
            </a:xfrm>
            <a:custGeom>
              <a:avLst/>
              <a:gdLst>
                <a:gd name="T0" fmla="*/ 9 w 35"/>
                <a:gd name="T1" fmla="*/ 35 h 42"/>
                <a:gd name="T2" fmla="*/ 9 w 35"/>
                <a:gd name="T3" fmla="*/ 36 h 42"/>
                <a:gd name="T4" fmla="*/ 15 w 35"/>
                <a:gd name="T5" fmla="*/ 36 h 42"/>
                <a:gd name="T6" fmla="*/ 17 w 35"/>
                <a:gd name="T7" fmla="*/ 42 h 42"/>
                <a:gd name="T8" fmla="*/ 20 w 35"/>
                <a:gd name="T9" fmla="*/ 36 h 42"/>
                <a:gd name="T10" fmla="*/ 26 w 35"/>
                <a:gd name="T11" fmla="*/ 36 h 42"/>
                <a:gd name="T12" fmla="*/ 26 w 35"/>
                <a:gd name="T13" fmla="*/ 35 h 42"/>
                <a:gd name="T14" fmla="*/ 35 w 35"/>
                <a:gd name="T15" fmla="*/ 26 h 42"/>
                <a:gd name="T16" fmla="*/ 35 w 35"/>
                <a:gd name="T17" fmla="*/ 9 h 42"/>
                <a:gd name="T18" fmla="*/ 26 w 35"/>
                <a:gd name="T19" fmla="*/ 0 h 42"/>
                <a:gd name="T20" fmla="*/ 9 w 35"/>
                <a:gd name="T21" fmla="*/ 0 h 42"/>
                <a:gd name="T22" fmla="*/ 0 w 35"/>
                <a:gd name="T23" fmla="*/ 9 h 42"/>
                <a:gd name="T24" fmla="*/ 0 w 35"/>
                <a:gd name="T25" fmla="*/ 26 h 42"/>
                <a:gd name="T26" fmla="*/ 9 w 35"/>
                <a:gd name="T27" fmla="*/ 35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5" h="42">
                  <a:moveTo>
                    <a:pt x="9" y="35"/>
                  </a:moveTo>
                  <a:cubicBezTo>
                    <a:pt x="9" y="36"/>
                    <a:pt x="9" y="36"/>
                    <a:pt x="9" y="36"/>
                  </a:cubicBezTo>
                  <a:cubicBezTo>
                    <a:pt x="15" y="36"/>
                    <a:pt x="15" y="36"/>
                    <a:pt x="15" y="36"/>
                  </a:cubicBezTo>
                  <a:cubicBezTo>
                    <a:pt x="17" y="42"/>
                    <a:pt x="17" y="42"/>
                    <a:pt x="17" y="42"/>
                  </a:cubicBezTo>
                  <a:cubicBezTo>
                    <a:pt x="20" y="36"/>
                    <a:pt x="20" y="36"/>
                    <a:pt x="20" y="36"/>
                  </a:cubicBezTo>
                  <a:cubicBezTo>
                    <a:pt x="26" y="36"/>
                    <a:pt x="26" y="36"/>
                    <a:pt x="26" y="36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31" y="35"/>
                    <a:pt x="35" y="31"/>
                    <a:pt x="35" y="26"/>
                  </a:cubicBezTo>
                  <a:cubicBezTo>
                    <a:pt x="35" y="9"/>
                    <a:pt x="35" y="9"/>
                    <a:pt x="35" y="9"/>
                  </a:cubicBezTo>
                  <a:cubicBezTo>
                    <a:pt x="35" y="4"/>
                    <a:pt x="31" y="0"/>
                    <a:pt x="26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4" y="0"/>
                    <a:pt x="0" y="4"/>
                    <a:pt x="0" y="9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31"/>
                    <a:pt x="4" y="35"/>
                    <a:pt x="9" y="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883" tIns="60941" rIns="121883" bIns="6094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399" dirty="0">
                <a:solidFill>
                  <a:srgbClr val="261F1C"/>
                </a:solidFill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111" name="Freeform 37">
              <a:extLst>
                <a:ext uri="{FF2B5EF4-FFF2-40B4-BE49-F238E27FC236}">
                  <a16:creationId xmlns:a16="http://schemas.microsoft.com/office/drawing/2014/main" xmlns="" id="{132C9DFC-6F47-A647-AEA1-76C038B929E5}"/>
                </a:ext>
              </a:extLst>
            </p:cNvPr>
            <p:cNvSpPr>
              <a:spLocks/>
            </p:cNvSpPr>
            <p:nvPr/>
          </p:nvSpPr>
          <p:spPr bwMode="auto">
            <a:xfrm>
              <a:off x="5332413" y="2605088"/>
              <a:ext cx="203200" cy="109538"/>
            </a:xfrm>
            <a:custGeom>
              <a:avLst/>
              <a:gdLst>
                <a:gd name="T0" fmla="*/ 116 w 128"/>
                <a:gd name="T1" fmla="*/ 9 h 69"/>
                <a:gd name="T2" fmla="*/ 91 w 128"/>
                <a:gd name="T3" fmla="*/ 34 h 69"/>
                <a:gd name="T4" fmla="*/ 79 w 128"/>
                <a:gd name="T5" fmla="*/ 20 h 69"/>
                <a:gd name="T6" fmla="*/ 38 w 128"/>
                <a:gd name="T7" fmla="*/ 59 h 69"/>
                <a:gd name="T8" fmla="*/ 15 w 128"/>
                <a:gd name="T9" fmla="*/ 50 h 69"/>
                <a:gd name="T10" fmla="*/ 0 w 128"/>
                <a:gd name="T11" fmla="*/ 65 h 69"/>
                <a:gd name="T12" fmla="*/ 3 w 128"/>
                <a:gd name="T13" fmla="*/ 69 h 69"/>
                <a:gd name="T14" fmla="*/ 17 w 128"/>
                <a:gd name="T15" fmla="*/ 55 h 69"/>
                <a:gd name="T16" fmla="*/ 40 w 128"/>
                <a:gd name="T17" fmla="*/ 64 h 69"/>
                <a:gd name="T18" fmla="*/ 79 w 128"/>
                <a:gd name="T19" fmla="*/ 26 h 69"/>
                <a:gd name="T20" fmla="*/ 91 w 128"/>
                <a:gd name="T21" fmla="*/ 40 h 69"/>
                <a:gd name="T22" fmla="*/ 119 w 128"/>
                <a:gd name="T23" fmla="*/ 12 h 69"/>
                <a:gd name="T24" fmla="*/ 124 w 128"/>
                <a:gd name="T25" fmla="*/ 17 h 69"/>
                <a:gd name="T26" fmla="*/ 128 w 128"/>
                <a:gd name="T27" fmla="*/ 0 h 69"/>
                <a:gd name="T28" fmla="*/ 111 w 128"/>
                <a:gd name="T29" fmla="*/ 5 h 69"/>
                <a:gd name="T30" fmla="*/ 116 w 128"/>
                <a:gd name="T31" fmla="*/ 9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28" h="69">
                  <a:moveTo>
                    <a:pt x="116" y="9"/>
                  </a:moveTo>
                  <a:lnTo>
                    <a:pt x="91" y="34"/>
                  </a:lnTo>
                  <a:lnTo>
                    <a:pt x="79" y="20"/>
                  </a:lnTo>
                  <a:lnTo>
                    <a:pt x="38" y="59"/>
                  </a:lnTo>
                  <a:lnTo>
                    <a:pt x="15" y="50"/>
                  </a:lnTo>
                  <a:lnTo>
                    <a:pt x="0" y="65"/>
                  </a:lnTo>
                  <a:lnTo>
                    <a:pt x="3" y="69"/>
                  </a:lnTo>
                  <a:lnTo>
                    <a:pt x="17" y="55"/>
                  </a:lnTo>
                  <a:lnTo>
                    <a:pt x="40" y="64"/>
                  </a:lnTo>
                  <a:lnTo>
                    <a:pt x="79" y="26"/>
                  </a:lnTo>
                  <a:lnTo>
                    <a:pt x="91" y="40"/>
                  </a:lnTo>
                  <a:lnTo>
                    <a:pt x="119" y="12"/>
                  </a:lnTo>
                  <a:lnTo>
                    <a:pt x="124" y="17"/>
                  </a:lnTo>
                  <a:lnTo>
                    <a:pt x="128" y="0"/>
                  </a:lnTo>
                  <a:lnTo>
                    <a:pt x="111" y="5"/>
                  </a:lnTo>
                  <a:lnTo>
                    <a:pt x="116" y="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883" tIns="60941" rIns="121883" bIns="6094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399" dirty="0">
                <a:solidFill>
                  <a:srgbClr val="261F1C"/>
                </a:solidFill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</p:grpSp>
      <p:sp>
        <p:nvSpPr>
          <p:cNvPr id="3" name="Стрелка влево 2">
            <a:hlinkClick r:id="rId3" action="ppaction://hlinksldjump"/>
          </p:cNvPr>
          <p:cNvSpPr/>
          <p:nvPr/>
        </p:nvSpPr>
        <p:spPr>
          <a:xfrm>
            <a:off x="4753155" y="6012611"/>
            <a:ext cx="759122" cy="565283"/>
          </a:xfrm>
          <a:prstGeom prst="left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25477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6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1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" grpId="0" animBg="1"/>
      <p:bldP spid="89" grpId="0" animBg="1"/>
      <p:bldP spid="101" grpId="0" animBg="1"/>
      <p:bldP spid="104" grpId="0"/>
      <p:bldP spid="10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B14D46C-1D23-8547-BB33-F0756F8892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2527" y="365125"/>
            <a:ext cx="11904453" cy="964911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«Письма о добром и прекрасном» </a:t>
            </a:r>
            <a:r>
              <a:rPr lang="ru-RU" sz="3600" b="1" dirty="0" err="1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Д.С.Лихачева</a:t>
            </a:r>
            <a:endParaRPr lang="x-none" sz="3600" b="1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grpSp>
        <p:nvGrpSpPr>
          <p:cNvPr id="4" name="组合 1">
            <a:extLst>
              <a:ext uri="{FF2B5EF4-FFF2-40B4-BE49-F238E27FC236}">
                <a16:creationId xmlns:a16="http://schemas.microsoft.com/office/drawing/2014/main" xmlns="" id="{2CF13DF9-9D71-FE42-AF70-897C1C1DDA1C}"/>
              </a:ext>
            </a:extLst>
          </p:cNvPr>
          <p:cNvGrpSpPr/>
          <p:nvPr/>
        </p:nvGrpSpPr>
        <p:grpSpPr>
          <a:xfrm>
            <a:off x="4925683" y="1330035"/>
            <a:ext cx="2180213" cy="4596312"/>
            <a:chOff x="4923304" y="1684213"/>
            <a:chExt cx="2352057" cy="4131782"/>
          </a:xfrm>
        </p:grpSpPr>
        <p:sp>
          <p:nvSpPr>
            <p:cNvPr id="5" name="Freeform 4" descr="e7d195523061f1c0f55f9af68525816972d868573ada39bc763F3977967589A5F92C178830C92595A6CE4D0132F8C206B2B04C416AAA86B7FD80AB023F78DAEB544E2F013E11B2B95AD21703D1C90034A379EC9026EFAAF5D8D3F6EDD7215B015B463D656B0929A814A5414683A393A7CC9BB506C975E20AD17C211CA623623BC48209FD1E344B18C2900D8641C9B362">
              <a:extLst>
                <a:ext uri="{FF2B5EF4-FFF2-40B4-BE49-F238E27FC236}">
                  <a16:creationId xmlns:a16="http://schemas.microsoft.com/office/drawing/2014/main" xmlns="" id="{71CEFFB3-47C7-9F42-940E-4532F34282FE}"/>
                </a:ext>
              </a:extLst>
            </p:cNvPr>
            <p:cNvSpPr/>
            <p:nvPr/>
          </p:nvSpPr>
          <p:spPr>
            <a:xfrm>
              <a:off x="5793154" y="2315778"/>
              <a:ext cx="973591" cy="486745"/>
            </a:xfrm>
            <a:custGeom>
              <a:avLst/>
              <a:gdLst>
                <a:gd name="connsiteX0" fmla="*/ 0 w 973591"/>
                <a:gd name="connsiteY0" fmla="*/ 0 h 486745"/>
                <a:gd name="connsiteX1" fmla="*/ 973591 w 973591"/>
                <a:gd name="connsiteY1" fmla="*/ 0 h 486745"/>
                <a:gd name="connsiteX2" fmla="*/ 973591 w 973591"/>
                <a:gd name="connsiteY2" fmla="*/ 486745 h 486745"/>
                <a:gd name="connsiteX3" fmla="*/ 0 w 973591"/>
                <a:gd name="connsiteY3" fmla="*/ 486745 h 486745"/>
                <a:gd name="connsiteX4" fmla="*/ 0 w 973591"/>
                <a:gd name="connsiteY4" fmla="*/ 0 h 4867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3591" h="486745">
                  <a:moveTo>
                    <a:pt x="0" y="0"/>
                  </a:moveTo>
                  <a:lnTo>
                    <a:pt x="973591" y="0"/>
                  </a:lnTo>
                  <a:lnTo>
                    <a:pt x="973591" y="486745"/>
                  </a:lnTo>
                  <a:lnTo>
                    <a:pt x="0" y="486745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9685" tIns="19685" rIns="19685" bIns="19685" numCol="1" spcCol="1270" anchor="ctr" anchorCtr="0">
              <a:noAutofit/>
            </a:bodyPr>
            <a:lstStyle/>
            <a:p>
              <a:pPr lvl="0" algn="ctr" defTabSz="1377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3100" b="1" kern="1200" dirty="0">
                  <a:solidFill>
                    <a:srgbClr val="595959">
                      <a:hueOff val="0"/>
                      <a:satOff val="0"/>
                      <a:lumOff val="0"/>
                      <a:alphaOff val="0"/>
                    </a:srgbClr>
                  </a:solidFill>
                  <a:latin typeface="inpin heiti" panose="00000500000000000000" pitchFamily="2" charset="-122"/>
                  <a:ea typeface="inpin heiti" panose="00000500000000000000" pitchFamily="2" charset="-122"/>
                  <a:sym typeface="inpin heiti" panose="00000500000000000000" pitchFamily="2" charset="-122"/>
                </a:rPr>
                <a:t> </a:t>
              </a:r>
            </a:p>
          </p:txBody>
        </p:sp>
        <p:sp>
          <p:nvSpPr>
            <p:cNvPr id="6" name="Freeform 5" descr="e7d195523061f1c0f55f9af68525816972d868573ada39bc763F3977967589A5F92C178830C92595A6CE4D0132F8C206B2B04C416AAA86B7FD80AB023F78DAEB544E2F013E11B2B95AD21703D1C90034A379EC9026EFAAF5D8D3F6EDD7215B015B463D656B0929A814A5414683A393A7CC9BB506C975E20AD17C211CA623623BC48209FD1E344B18C2900D8641C9B362">
              <a:extLst>
                <a:ext uri="{FF2B5EF4-FFF2-40B4-BE49-F238E27FC236}">
                  <a16:creationId xmlns:a16="http://schemas.microsoft.com/office/drawing/2014/main" xmlns="" id="{4923B1A9-4BDE-6945-AA3B-2466172733B1}"/>
                </a:ext>
              </a:extLst>
            </p:cNvPr>
            <p:cNvSpPr/>
            <p:nvPr/>
          </p:nvSpPr>
          <p:spPr>
            <a:xfrm>
              <a:off x="5306522" y="3320269"/>
              <a:ext cx="973591" cy="486745"/>
            </a:xfrm>
            <a:custGeom>
              <a:avLst/>
              <a:gdLst>
                <a:gd name="connsiteX0" fmla="*/ 0 w 973591"/>
                <a:gd name="connsiteY0" fmla="*/ 0 h 486745"/>
                <a:gd name="connsiteX1" fmla="*/ 973591 w 973591"/>
                <a:gd name="connsiteY1" fmla="*/ 0 h 486745"/>
                <a:gd name="connsiteX2" fmla="*/ 973591 w 973591"/>
                <a:gd name="connsiteY2" fmla="*/ 486745 h 486745"/>
                <a:gd name="connsiteX3" fmla="*/ 0 w 973591"/>
                <a:gd name="connsiteY3" fmla="*/ 486745 h 486745"/>
                <a:gd name="connsiteX4" fmla="*/ 0 w 973591"/>
                <a:gd name="connsiteY4" fmla="*/ 0 h 4867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3591" h="486745">
                  <a:moveTo>
                    <a:pt x="0" y="0"/>
                  </a:moveTo>
                  <a:lnTo>
                    <a:pt x="973591" y="0"/>
                  </a:lnTo>
                  <a:lnTo>
                    <a:pt x="973591" y="486745"/>
                  </a:lnTo>
                  <a:lnTo>
                    <a:pt x="0" y="486745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9685" tIns="19685" rIns="19685" bIns="19685" numCol="1" spcCol="1270" anchor="ctr" anchorCtr="0">
              <a:noAutofit/>
            </a:bodyPr>
            <a:lstStyle/>
            <a:p>
              <a:pPr lvl="0" algn="ctr" defTabSz="1377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3100" b="1" kern="1200" dirty="0">
                  <a:solidFill>
                    <a:srgbClr val="595959">
                      <a:hueOff val="0"/>
                      <a:satOff val="0"/>
                      <a:lumOff val="0"/>
                      <a:alphaOff val="0"/>
                    </a:srgbClr>
                  </a:solidFill>
                  <a:latin typeface="inpin heiti" panose="00000500000000000000" pitchFamily="2" charset="-122"/>
                  <a:ea typeface="inpin heiti" panose="00000500000000000000" pitchFamily="2" charset="-122"/>
                  <a:sym typeface="inpin heiti" panose="00000500000000000000" pitchFamily="2" charset="-122"/>
                </a:rPr>
                <a:t> </a:t>
              </a:r>
            </a:p>
          </p:txBody>
        </p:sp>
        <p:sp>
          <p:nvSpPr>
            <p:cNvPr id="7" name="Freeform 6" descr="e7d195523061f1c0f55f9af68525816972d868573ada39bc763F3977967589A5F92C178830C92595A6CE4D0132F8C206B2B04C416AAA86B7FD80AB023F78DAEB544E2F013E11B2B95AD21703D1C90034A379EC9026EFAAF5D8D3F6EDD7215B015B463D656B0929A814A5414683A393A7CC9BB506C975E20AD17C211CA623623BC48209FD1E344B18C2900D8641C9B362">
              <a:extLst>
                <a:ext uri="{FF2B5EF4-FFF2-40B4-BE49-F238E27FC236}">
                  <a16:creationId xmlns:a16="http://schemas.microsoft.com/office/drawing/2014/main" xmlns="" id="{EC874660-1513-6B4C-A80F-AD05AC09EF91}"/>
                </a:ext>
              </a:extLst>
            </p:cNvPr>
            <p:cNvSpPr/>
            <p:nvPr/>
          </p:nvSpPr>
          <p:spPr>
            <a:xfrm>
              <a:off x="5793154" y="4299283"/>
              <a:ext cx="973591" cy="486745"/>
            </a:xfrm>
            <a:custGeom>
              <a:avLst/>
              <a:gdLst>
                <a:gd name="connsiteX0" fmla="*/ 0 w 973591"/>
                <a:gd name="connsiteY0" fmla="*/ 0 h 486745"/>
                <a:gd name="connsiteX1" fmla="*/ 973591 w 973591"/>
                <a:gd name="connsiteY1" fmla="*/ 0 h 486745"/>
                <a:gd name="connsiteX2" fmla="*/ 973591 w 973591"/>
                <a:gd name="connsiteY2" fmla="*/ 486745 h 486745"/>
                <a:gd name="connsiteX3" fmla="*/ 0 w 973591"/>
                <a:gd name="connsiteY3" fmla="*/ 486745 h 486745"/>
                <a:gd name="connsiteX4" fmla="*/ 0 w 973591"/>
                <a:gd name="connsiteY4" fmla="*/ 0 h 4867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3591" h="486745">
                  <a:moveTo>
                    <a:pt x="0" y="0"/>
                  </a:moveTo>
                  <a:lnTo>
                    <a:pt x="973591" y="0"/>
                  </a:lnTo>
                  <a:lnTo>
                    <a:pt x="973591" y="486745"/>
                  </a:lnTo>
                  <a:lnTo>
                    <a:pt x="0" y="486745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9685" tIns="19685" rIns="19685" bIns="19685" numCol="1" spcCol="1270" anchor="ctr" anchorCtr="0">
              <a:noAutofit/>
            </a:bodyPr>
            <a:lstStyle/>
            <a:p>
              <a:pPr lvl="0" algn="ctr" defTabSz="1377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3100" b="1" kern="1200">
                <a:solidFill>
                  <a:srgbClr val="595959">
                    <a:hueOff val="0"/>
                    <a:satOff val="0"/>
                    <a:lumOff val="0"/>
                    <a:alphaOff val="0"/>
                  </a:srgbClr>
                </a:solidFill>
                <a:latin typeface="inpin heiti" panose="00000500000000000000" pitchFamily="2" charset="-122"/>
                <a:ea typeface="inpin heiti" panose="00000500000000000000" pitchFamily="2" charset="-122"/>
                <a:sym typeface="inpin heiti" panose="00000500000000000000" pitchFamily="2" charset="-122"/>
              </a:endParaRPr>
            </a:p>
          </p:txBody>
        </p:sp>
        <p:sp>
          <p:nvSpPr>
            <p:cNvPr id="8" name="Freeform 7" descr="e7d195523061f1c0f55f9af68525816972d868573ada39bc763F3977967589A5F92C178830C92595A6CE4D0132F8C206B2B04C416AAA86B7FD80AB023F78DAEB544E2F013E11B2B95AD21703D1C90034A379EC9026EFAAF5D8D3F6EDD7215B015B463D656B0929A814A5414683A393A7CC9BB506C975E20AD17C211CA623623BC48209FD1E344B18C2900D8641C9B362">
              <a:extLst>
                <a:ext uri="{FF2B5EF4-FFF2-40B4-BE49-F238E27FC236}">
                  <a16:creationId xmlns:a16="http://schemas.microsoft.com/office/drawing/2014/main" xmlns="" id="{3508B5E7-F1C4-5840-B4ED-8A32086E06B6}"/>
                </a:ext>
              </a:extLst>
            </p:cNvPr>
            <p:cNvSpPr/>
            <p:nvPr/>
          </p:nvSpPr>
          <p:spPr>
            <a:xfrm>
              <a:off x="5306522" y="5329250"/>
              <a:ext cx="973591" cy="486745"/>
            </a:xfrm>
            <a:custGeom>
              <a:avLst/>
              <a:gdLst>
                <a:gd name="connsiteX0" fmla="*/ 0 w 973591"/>
                <a:gd name="connsiteY0" fmla="*/ 0 h 486745"/>
                <a:gd name="connsiteX1" fmla="*/ 973591 w 973591"/>
                <a:gd name="connsiteY1" fmla="*/ 0 h 486745"/>
                <a:gd name="connsiteX2" fmla="*/ 973591 w 973591"/>
                <a:gd name="connsiteY2" fmla="*/ 486745 h 486745"/>
                <a:gd name="connsiteX3" fmla="*/ 0 w 973591"/>
                <a:gd name="connsiteY3" fmla="*/ 486745 h 486745"/>
                <a:gd name="connsiteX4" fmla="*/ 0 w 973591"/>
                <a:gd name="connsiteY4" fmla="*/ 0 h 4867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3591" h="486745">
                  <a:moveTo>
                    <a:pt x="0" y="0"/>
                  </a:moveTo>
                  <a:lnTo>
                    <a:pt x="973591" y="0"/>
                  </a:lnTo>
                  <a:lnTo>
                    <a:pt x="973591" y="486745"/>
                  </a:lnTo>
                  <a:lnTo>
                    <a:pt x="0" y="486745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9685" tIns="19685" rIns="19685" bIns="19685" numCol="1" spcCol="1270" anchor="ctr" anchorCtr="0">
              <a:noAutofit/>
            </a:bodyPr>
            <a:lstStyle/>
            <a:p>
              <a:pPr lvl="0" algn="ctr" defTabSz="1377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3100" b="1" kern="1200" dirty="0">
                  <a:solidFill>
                    <a:srgbClr val="595959">
                      <a:hueOff val="0"/>
                      <a:satOff val="0"/>
                      <a:lumOff val="0"/>
                      <a:alphaOff val="0"/>
                    </a:srgbClr>
                  </a:solidFill>
                  <a:latin typeface="inpin heiti" panose="00000500000000000000" pitchFamily="2" charset="-122"/>
                  <a:ea typeface="inpin heiti" panose="00000500000000000000" pitchFamily="2" charset="-122"/>
                  <a:sym typeface="inpin heiti" panose="00000500000000000000" pitchFamily="2" charset="-122"/>
                </a:rPr>
                <a:t> </a:t>
              </a:r>
            </a:p>
          </p:txBody>
        </p:sp>
        <p:grpSp>
          <p:nvGrpSpPr>
            <p:cNvPr id="10" name="Group 9" descr="e7d195523061f1c0f55f9af68525816972d868573ada39bc763F3977967589A5F92C178830C92595A6CE4D0132F8C206B2B04C416AAA86B7FD80AB023F78DAEB544E2F013E11B2B95AD21703D1C90034A379EC9026EFAAF5D8D3F6EDD7215B015B463D656B0929A814A5414683A393A7CC9BB506C975E20AD17C211CA623623BC48209FD1E344B18C2900D8641C9B362">
              <a:extLst>
                <a:ext uri="{FF2B5EF4-FFF2-40B4-BE49-F238E27FC236}">
                  <a16:creationId xmlns:a16="http://schemas.microsoft.com/office/drawing/2014/main" xmlns="" id="{EC07C967-B5E6-C74E-AD2A-BD40C8779A11}"/>
                </a:ext>
              </a:extLst>
            </p:cNvPr>
            <p:cNvGrpSpPr/>
            <p:nvPr/>
          </p:nvGrpSpPr>
          <p:grpSpPr>
            <a:xfrm>
              <a:off x="5776522" y="3854241"/>
              <a:ext cx="1498839" cy="1499563"/>
              <a:chOff x="5834578" y="3734656"/>
              <a:chExt cx="1498839" cy="1499563"/>
            </a:xfrm>
          </p:grpSpPr>
          <p:sp>
            <p:nvSpPr>
              <p:cNvPr id="17" name="Block Arc 16">
                <a:extLst>
                  <a:ext uri="{FF2B5EF4-FFF2-40B4-BE49-F238E27FC236}">
                    <a16:creationId xmlns:a16="http://schemas.microsoft.com/office/drawing/2014/main" xmlns="" id="{08140BC7-A757-D249-BBA3-C76DDE88ECC3}"/>
                  </a:ext>
                </a:extLst>
              </p:cNvPr>
              <p:cNvSpPr/>
              <p:nvPr/>
            </p:nvSpPr>
            <p:spPr>
              <a:xfrm rot="11088721" flipV="1">
                <a:off x="5834578" y="3734656"/>
                <a:ext cx="1498839" cy="1499563"/>
              </a:xfrm>
              <a:prstGeom prst="blockArc">
                <a:avLst>
                  <a:gd name="adj1" fmla="val 0"/>
                  <a:gd name="adj2" fmla="val 18900000"/>
                  <a:gd name="adj3" fmla="val 12740"/>
                </a:avLst>
              </a:prstGeom>
              <a:solidFill>
                <a:schemeClr val="accent4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rgbClr r="0" g="0" b="0"/>
              </a:lnRef>
              <a:fillRef idx="1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/>
              <a:lstStyle/>
              <a:p>
                <a:endParaRPr lang="zh-CN" altLang="en-US">
                  <a:latin typeface="inpin heiti" panose="00000500000000000000" pitchFamily="2" charset="-122"/>
                  <a:ea typeface="inpin heiti" panose="00000500000000000000" pitchFamily="2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18" name="Oval 17">
                <a:extLst>
                  <a:ext uri="{FF2B5EF4-FFF2-40B4-BE49-F238E27FC236}">
                    <a16:creationId xmlns:a16="http://schemas.microsoft.com/office/drawing/2014/main" xmlns="" id="{86143A44-E28B-A447-93A8-496C9D0434CE}"/>
                  </a:ext>
                </a:extLst>
              </p:cNvPr>
              <p:cNvSpPr/>
              <p:nvPr/>
            </p:nvSpPr>
            <p:spPr>
              <a:xfrm>
                <a:off x="6067809" y="4242471"/>
                <a:ext cx="1035850" cy="378601"/>
              </a:xfrm>
              <a:prstGeom prst="ellipse">
                <a:avLst/>
              </a:prstGeom>
              <a:solidFill>
                <a:schemeClr val="accent4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>
                <a:spAutoFit/>
              </a:bodyPr>
              <a:lstStyle/>
              <a:p>
                <a:pPr marL="0" marR="0" lvl="0" indent="0" algn="ctr" defTabSz="13716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ru-RU" sz="1200" b="1" kern="0" dirty="0" smtClean="0">
                    <a:solidFill>
                      <a:srgbClr val="C00000"/>
                    </a:solidFill>
                    <a:latin typeface="Comic Sans MS" panose="030F0702030302020204" pitchFamily="66" charset="0"/>
                    <a:ea typeface="inpin heiti" panose="00000500000000000000" pitchFamily="2" charset="-122"/>
                    <a:sym typeface="inpin heiti" panose="00000500000000000000" pitchFamily="2" charset="-122"/>
                  </a:rPr>
                  <a:t>№24</a:t>
                </a:r>
                <a:endParaRPr kumimoji="0" lang="en-US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omic Sans MS" panose="030F0702030302020204" pitchFamily="66" charset="0"/>
                  <a:ea typeface="inpin heiti" panose="00000500000000000000" pitchFamily="2" charset="-122"/>
                  <a:sym typeface="inpin heiti" panose="00000500000000000000" pitchFamily="2" charset="-122"/>
                </a:endParaRPr>
              </a:p>
            </p:txBody>
          </p:sp>
        </p:grpSp>
        <p:grpSp>
          <p:nvGrpSpPr>
            <p:cNvPr id="11" name="Group 10" descr="e7d195523061f1c0f55f9af68525816972d868573ada39bc763F3977967589A5F92C178830C92595A6CE4D0132F8C206B2B04C416AAA86B7FD80AB023F78DAEB544E2F013E11B2B95AD21703D1C90034A379EC9026EFAAF5D8D3F6EDD7215B015B463D656B0929A814A5414683A393A7CC9BB506C975E20AD17C211CA623623BC48209FD1E344B18C2900D8641C9B362">
              <a:extLst>
                <a:ext uri="{FF2B5EF4-FFF2-40B4-BE49-F238E27FC236}">
                  <a16:creationId xmlns:a16="http://schemas.microsoft.com/office/drawing/2014/main" xmlns="" id="{BF41C622-7D5B-1F47-A66C-11A27984D68B}"/>
                </a:ext>
              </a:extLst>
            </p:cNvPr>
            <p:cNvGrpSpPr/>
            <p:nvPr/>
          </p:nvGrpSpPr>
          <p:grpSpPr>
            <a:xfrm>
              <a:off x="4923304" y="2686852"/>
              <a:ext cx="1744609" cy="1744787"/>
              <a:chOff x="4981360" y="2567267"/>
              <a:chExt cx="1744609" cy="1744787"/>
            </a:xfrm>
          </p:grpSpPr>
          <p:sp>
            <p:nvSpPr>
              <p:cNvPr id="15" name="Shape 14">
                <a:extLst>
                  <a:ext uri="{FF2B5EF4-FFF2-40B4-BE49-F238E27FC236}">
                    <a16:creationId xmlns:a16="http://schemas.microsoft.com/office/drawing/2014/main" xmlns="" id="{E6D6344C-31DC-3946-8046-46F889444BA7}"/>
                  </a:ext>
                </a:extLst>
              </p:cNvPr>
              <p:cNvSpPr/>
              <p:nvPr/>
            </p:nvSpPr>
            <p:spPr>
              <a:xfrm>
                <a:off x="4981360" y="2567267"/>
                <a:ext cx="1744609" cy="1744787"/>
              </a:xfrm>
              <a:prstGeom prst="leftCircularArrow">
                <a:avLst>
                  <a:gd name="adj1" fmla="val 10980"/>
                  <a:gd name="adj2" fmla="val 1142322"/>
                  <a:gd name="adj3" fmla="val 6300000"/>
                  <a:gd name="adj4" fmla="val 18900000"/>
                  <a:gd name="adj5" fmla="val 12500"/>
                </a:avLst>
              </a:prstGeom>
              <a:solidFill>
                <a:schemeClr val="accent2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rgbClr r="0" g="0" b="0"/>
              </a:lnRef>
              <a:fillRef idx="1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/>
              <a:lstStyle/>
              <a:p>
                <a:endParaRPr lang="zh-CN" altLang="en-US">
                  <a:latin typeface="inpin heiti" panose="00000500000000000000" pitchFamily="2" charset="-122"/>
                  <a:ea typeface="inpin heiti" panose="00000500000000000000" pitchFamily="2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16" name="Oval 15">
                <a:extLst>
                  <a:ext uri="{FF2B5EF4-FFF2-40B4-BE49-F238E27FC236}">
                    <a16:creationId xmlns:a16="http://schemas.microsoft.com/office/drawing/2014/main" xmlns="" id="{2BAE6471-CFF3-B945-8CF5-5C02EB1795E7}"/>
                  </a:ext>
                </a:extLst>
              </p:cNvPr>
              <p:cNvSpPr/>
              <p:nvPr/>
            </p:nvSpPr>
            <p:spPr>
              <a:xfrm>
                <a:off x="5364578" y="3146566"/>
                <a:ext cx="945696" cy="601625"/>
              </a:xfrm>
              <a:prstGeom prst="ellipse">
                <a:avLst/>
              </a:prstGeom>
              <a:solidFill>
                <a:schemeClr val="accent2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13716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ru-RU" sz="1400" b="1" kern="0" dirty="0" smtClean="0">
                    <a:solidFill>
                      <a:srgbClr val="002060"/>
                    </a:solidFill>
                    <a:latin typeface="Comic Sans MS" panose="030F0702030302020204" pitchFamily="66" charset="0"/>
                    <a:ea typeface="inpin heiti" panose="00000500000000000000" pitchFamily="2" charset="-122"/>
                    <a:sym typeface="inpin heiti" panose="00000500000000000000" pitchFamily="2" charset="-122"/>
                  </a:rPr>
                  <a:t>№5</a:t>
                </a:r>
                <a:endParaRPr kumimoji="0" lang="en-US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omic Sans MS" panose="030F0702030302020204" pitchFamily="66" charset="0"/>
                  <a:ea typeface="inpin heiti" panose="00000500000000000000" pitchFamily="2" charset="-122"/>
                  <a:sym typeface="inpin heiti" panose="00000500000000000000" pitchFamily="2" charset="-122"/>
                </a:endParaRPr>
              </a:p>
            </p:txBody>
          </p:sp>
        </p:grpSp>
        <p:grpSp>
          <p:nvGrpSpPr>
            <p:cNvPr id="12" name="Group 11" descr="e7d195523061f1c0f55f9af68525816972d868573ada39bc763F3977967589A5F92C178830C92595A6CE4D0132F8C206B2B04C416AAA86B7FD80AB023F78DAEB544E2F013E11B2B95AD21703D1C90034A379EC9026EFAAF5D8D3F6EDD7215B015B463D656B0929A814A5414683A393A7CC9BB506C975E20AD17C211CA623623BC48209FD1E344B18C2900D8641C9B362">
              <a:extLst>
                <a:ext uri="{FF2B5EF4-FFF2-40B4-BE49-F238E27FC236}">
                  <a16:creationId xmlns:a16="http://schemas.microsoft.com/office/drawing/2014/main" xmlns="" id="{163EDCB4-DCC1-3045-92AB-BF51E47552F4}"/>
                </a:ext>
              </a:extLst>
            </p:cNvPr>
            <p:cNvGrpSpPr/>
            <p:nvPr/>
          </p:nvGrpSpPr>
          <p:grpSpPr>
            <a:xfrm>
              <a:off x="5407972" y="1684213"/>
              <a:ext cx="1744609" cy="1744787"/>
              <a:chOff x="5466028" y="1564628"/>
              <a:chExt cx="1744609" cy="1744787"/>
            </a:xfrm>
          </p:grpSpPr>
          <p:sp>
            <p:nvSpPr>
              <p:cNvPr id="13" name="Circular Arrow 12">
                <a:extLst>
                  <a:ext uri="{FF2B5EF4-FFF2-40B4-BE49-F238E27FC236}">
                    <a16:creationId xmlns:a16="http://schemas.microsoft.com/office/drawing/2014/main" xmlns="" id="{83C2A2E4-05E2-EB4D-8DD5-4DC8E18C862B}"/>
                  </a:ext>
                </a:extLst>
              </p:cNvPr>
              <p:cNvSpPr/>
              <p:nvPr/>
            </p:nvSpPr>
            <p:spPr>
              <a:xfrm>
                <a:off x="5466028" y="1564628"/>
                <a:ext cx="1744609" cy="1744787"/>
              </a:xfrm>
              <a:prstGeom prst="circularArrow">
                <a:avLst>
                  <a:gd name="adj1" fmla="val 10980"/>
                  <a:gd name="adj2" fmla="val 1142322"/>
                  <a:gd name="adj3" fmla="val 4500000"/>
                  <a:gd name="adj4" fmla="val 10800000"/>
                  <a:gd name="adj5" fmla="val 12500"/>
                </a:avLst>
              </a:prstGeom>
              <a:solidFill>
                <a:schemeClr val="accent1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rgbClr r="0" g="0" b="0"/>
              </a:lnRef>
              <a:fillRef idx="1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/>
              <a:lstStyle/>
              <a:p>
                <a:endParaRPr lang="zh-CN" altLang="en-US">
                  <a:latin typeface="inpin heiti" panose="00000500000000000000" pitchFamily="2" charset="-122"/>
                  <a:ea typeface="inpin heiti" panose="00000500000000000000" pitchFamily="2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14" name="Oval 13">
                <a:extLst>
                  <a:ext uri="{FF2B5EF4-FFF2-40B4-BE49-F238E27FC236}">
                    <a16:creationId xmlns:a16="http://schemas.microsoft.com/office/drawing/2014/main" xmlns="" id="{C595AE00-7FD9-3E42-893F-83785B60F62B}"/>
                  </a:ext>
                </a:extLst>
              </p:cNvPr>
              <p:cNvSpPr/>
              <p:nvPr/>
            </p:nvSpPr>
            <p:spPr>
              <a:xfrm>
                <a:off x="5868738" y="2147096"/>
                <a:ext cx="956063" cy="584388"/>
              </a:xfrm>
              <a:prstGeom prst="ellipse">
                <a:avLst/>
              </a:prstGeom>
              <a:solidFill>
                <a:schemeClr val="accent1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13716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ru-RU" sz="1600" b="1" kern="0" dirty="0" smtClean="0">
                    <a:solidFill>
                      <a:srgbClr val="FFFF00"/>
                    </a:solidFill>
                    <a:latin typeface="Comic Sans MS" panose="030F0702030302020204" pitchFamily="66" charset="0"/>
                    <a:ea typeface="inpin heiti" panose="00000500000000000000" pitchFamily="2" charset="-122"/>
                    <a:sym typeface="inpin heiti" panose="00000500000000000000" pitchFamily="2" charset="-122"/>
                  </a:rPr>
                  <a:t>№3</a:t>
                </a:r>
                <a:endParaRPr kumimoji="0" 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uLnTx/>
                  <a:uFillTx/>
                  <a:latin typeface="Comic Sans MS" panose="030F0702030302020204" pitchFamily="66" charset="0"/>
                  <a:ea typeface="inpin heiti" panose="00000500000000000000" pitchFamily="2" charset="-122"/>
                  <a:sym typeface="inpin heiti" panose="00000500000000000000" pitchFamily="2" charset="-122"/>
                </a:endParaRPr>
              </a:p>
            </p:txBody>
          </p:sp>
        </p:grpSp>
      </p:grpSp>
      <p:grpSp>
        <p:nvGrpSpPr>
          <p:cNvPr id="21" name="组合 33">
            <a:extLst>
              <a:ext uri="{FF2B5EF4-FFF2-40B4-BE49-F238E27FC236}">
                <a16:creationId xmlns:a16="http://schemas.microsoft.com/office/drawing/2014/main" xmlns="" id="{AB3F148F-6E87-5B42-BA04-3BC69914313D}"/>
              </a:ext>
            </a:extLst>
          </p:cNvPr>
          <p:cNvGrpSpPr/>
          <p:nvPr/>
        </p:nvGrpSpPr>
        <p:grpSpPr>
          <a:xfrm>
            <a:off x="7150971" y="1181816"/>
            <a:ext cx="4477437" cy="2180688"/>
            <a:chOff x="874713" y="3451823"/>
            <a:chExt cx="2717425" cy="1190436"/>
          </a:xfrm>
        </p:grpSpPr>
        <p:sp>
          <p:nvSpPr>
            <p:cNvPr id="22" name="矩形 34">
              <a:extLst>
                <a:ext uri="{FF2B5EF4-FFF2-40B4-BE49-F238E27FC236}">
                  <a16:creationId xmlns:a16="http://schemas.microsoft.com/office/drawing/2014/main" xmlns="" id="{E89AE25D-A166-8C47-9C23-5F94FB141FA3}"/>
                </a:ext>
              </a:extLst>
            </p:cNvPr>
            <p:cNvSpPr/>
            <p:nvPr/>
          </p:nvSpPr>
          <p:spPr>
            <a:xfrm>
              <a:off x="874714" y="3800644"/>
              <a:ext cx="2717424" cy="841615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ru-RU" altLang="zh-CN" sz="2000" b="1" dirty="0" smtClean="0">
                  <a:latin typeface="Comic Sans MS" panose="030F0702030302020204" pitchFamily="66" charset="0"/>
                  <a:ea typeface="inpin heiti" panose="00000500000000000000" pitchFamily="2" charset="-122"/>
                  <a:sym typeface="inpin heiti" panose="00000500000000000000" pitchFamily="2" charset="-122"/>
                </a:rPr>
                <a:t>Проблема патриотизма, национализма</a:t>
              </a:r>
            </a:p>
            <a:p>
              <a:pPr>
                <a:lnSpc>
                  <a:spcPct val="120000"/>
                </a:lnSpc>
              </a:pPr>
              <a:r>
                <a:rPr lang="ru-RU" altLang="zh-CN" sz="2000" b="1" dirty="0" smtClean="0">
                  <a:latin typeface="Comic Sans MS" panose="030F0702030302020204" pitchFamily="66" charset="0"/>
                  <a:ea typeface="inpin heiti" panose="00000500000000000000" pitchFamily="2" charset="-122"/>
                  <a:sym typeface="inpin heiti" panose="00000500000000000000" pitchFamily="2" charset="-122"/>
                </a:rPr>
                <a:t>Проблема мудрости, хитрости</a:t>
              </a:r>
            </a:p>
            <a:p>
              <a:pPr>
                <a:lnSpc>
                  <a:spcPct val="120000"/>
                </a:lnSpc>
              </a:pPr>
              <a:r>
                <a:rPr lang="ru-RU" altLang="zh-CN" sz="2000" b="1" dirty="0" smtClean="0">
                  <a:latin typeface="Comic Sans MS" panose="030F0702030302020204" pitchFamily="66" charset="0"/>
                  <a:ea typeface="inpin heiti" panose="00000500000000000000" pitchFamily="2" charset="-122"/>
                  <a:sym typeface="inpin heiti" panose="00000500000000000000" pitchFamily="2" charset="-122"/>
                </a:rPr>
                <a:t>Проблема верности</a:t>
              </a:r>
              <a:endParaRPr lang="zh-CN" altLang="en-US" sz="2000" b="1" dirty="0">
                <a:latin typeface="Comic Sans MS" panose="030F0702030302020204" pitchFamily="66" charset="0"/>
                <a:ea typeface="inpin heiti" panose="00000500000000000000" pitchFamily="2" charset="-122"/>
                <a:sym typeface="inpin heiti" panose="00000500000000000000" pitchFamily="2" charset="-122"/>
              </a:endParaRPr>
            </a:p>
          </p:txBody>
        </p:sp>
        <p:sp>
          <p:nvSpPr>
            <p:cNvPr id="23" name="矩形 35">
              <a:extLst>
                <a:ext uri="{FF2B5EF4-FFF2-40B4-BE49-F238E27FC236}">
                  <a16:creationId xmlns:a16="http://schemas.microsoft.com/office/drawing/2014/main" xmlns="" id="{39A755D7-D049-4F44-8DD1-7C70AB604316}"/>
                </a:ext>
              </a:extLst>
            </p:cNvPr>
            <p:cNvSpPr/>
            <p:nvPr/>
          </p:nvSpPr>
          <p:spPr>
            <a:xfrm>
              <a:off x="874713" y="3451823"/>
              <a:ext cx="2717425" cy="274040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ru-RU" altLang="zh-CN" sz="2400" b="1" dirty="0" smtClean="0">
                  <a:solidFill>
                    <a:srgbClr val="C00000"/>
                  </a:solidFill>
                  <a:latin typeface="Comic Sans MS" panose="030F0702030302020204" pitchFamily="66" charset="0"/>
                  <a:ea typeface="inpin heiti" panose="00000500000000000000" pitchFamily="2" charset="-122"/>
                  <a:sym typeface="inpin heiti" panose="00000500000000000000" pitchFamily="2" charset="-122"/>
                </a:rPr>
                <a:t>«Самое большое»</a:t>
              </a:r>
              <a:endParaRPr lang="zh-CN" altLang="en-US" sz="2400" b="1" dirty="0">
                <a:solidFill>
                  <a:srgbClr val="C00000"/>
                </a:solidFill>
                <a:latin typeface="Comic Sans MS" panose="030F0702030302020204" pitchFamily="66" charset="0"/>
                <a:ea typeface="inpin heiti" panose="00000500000000000000" pitchFamily="2" charset="-122"/>
                <a:sym typeface="inpin heiti" panose="00000500000000000000" pitchFamily="2" charset="-122"/>
              </a:endParaRPr>
            </a:p>
          </p:txBody>
        </p:sp>
      </p:grpSp>
      <p:grpSp>
        <p:nvGrpSpPr>
          <p:cNvPr id="24" name="组合 36">
            <a:extLst>
              <a:ext uri="{FF2B5EF4-FFF2-40B4-BE49-F238E27FC236}">
                <a16:creationId xmlns:a16="http://schemas.microsoft.com/office/drawing/2014/main" xmlns="" id="{FCC9E676-400C-884C-BF17-B262D0222AF0}"/>
              </a:ext>
            </a:extLst>
          </p:cNvPr>
          <p:cNvGrpSpPr/>
          <p:nvPr/>
        </p:nvGrpSpPr>
        <p:grpSpPr>
          <a:xfrm>
            <a:off x="7314986" y="3928773"/>
            <a:ext cx="4149406" cy="857880"/>
            <a:chOff x="874712" y="3451823"/>
            <a:chExt cx="2959187" cy="607658"/>
          </a:xfrm>
        </p:grpSpPr>
        <p:sp>
          <p:nvSpPr>
            <p:cNvPr id="25" name="矩形 40">
              <a:extLst>
                <a:ext uri="{FF2B5EF4-FFF2-40B4-BE49-F238E27FC236}">
                  <a16:creationId xmlns:a16="http://schemas.microsoft.com/office/drawing/2014/main" xmlns="" id="{417635EC-A970-BA42-9075-98EA3A76F4B2}"/>
                </a:ext>
              </a:extLst>
            </p:cNvPr>
            <p:cNvSpPr/>
            <p:nvPr/>
          </p:nvSpPr>
          <p:spPr>
            <a:xfrm>
              <a:off x="874713" y="3800644"/>
              <a:ext cx="2717425" cy="258837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1600" b="1" dirty="0" smtClean="0">
                  <a:latin typeface="Comic Sans MS" panose="030F0702030302020204" pitchFamily="66" charset="0"/>
                  <a:ea typeface="inpin heiti" panose="00000500000000000000" pitchFamily="2" charset="-122"/>
                  <a:sym typeface="inpin heiti" panose="00000500000000000000" pitchFamily="2" charset="-122"/>
                </a:rPr>
                <a:t> </a:t>
              </a:r>
              <a:endParaRPr lang="zh-CN" altLang="en-US" sz="1600" b="1" dirty="0">
                <a:latin typeface="Comic Sans MS" panose="030F0702030302020204" pitchFamily="66" charset="0"/>
                <a:ea typeface="inpin heiti" panose="00000500000000000000" pitchFamily="2" charset="-122"/>
                <a:sym typeface="inpin heiti" panose="00000500000000000000" pitchFamily="2" charset="-122"/>
              </a:endParaRPr>
            </a:p>
          </p:txBody>
        </p:sp>
        <p:sp>
          <p:nvSpPr>
            <p:cNvPr id="26" name="矩形 41">
              <a:extLst>
                <a:ext uri="{FF2B5EF4-FFF2-40B4-BE49-F238E27FC236}">
                  <a16:creationId xmlns:a16="http://schemas.microsoft.com/office/drawing/2014/main" xmlns="" id="{45901CF8-3E82-2249-A55F-E65587DB8B94}"/>
                </a:ext>
              </a:extLst>
            </p:cNvPr>
            <p:cNvSpPr/>
            <p:nvPr/>
          </p:nvSpPr>
          <p:spPr>
            <a:xfrm>
              <a:off x="874712" y="3451823"/>
              <a:ext cx="2959187" cy="355577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ru-RU" altLang="zh-CN" sz="2400" b="1" dirty="0" smtClean="0">
                  <a:solidFill>
                    <a:srgbClr val="00B050"/>
                  </a:solidFill>
                  <a:latin typeface="Comic Sans MS" panose="030F0702030302020204" pitchFamily="66" charset="0"/>
                  <a:ea typeface="inpin heiti" panose="00000500000000000000" pitchFamily="2" charset="-122"/>
                  <a:sym typeface="inpin heiti" panose="00000500000000000000" pitchFamily="2" charset="-122"/>
                </a:rPr>
                <a:t>«Будем счастливыми»</a:t>
              </a:r>
              <a:endParaRPr lang="zh-CN" altLang="en-US" sz="2400" b="1" dirty="0">
                <a:solidFill>
                  <a:srgbClr val="00B050"/>
                </a:solidFill>
                <a:latin typeface="Comic Sans MS" panose="030F0702030302020204" pitchFamily="66" charset="0"/>
                <a:ea typeface="inpin heiti" panose="00000500000000000000" pitchFamily="2" charset="-122"/>
                <a:sym typeface="inpin heiti" panose="00000500000000000000" pitchFamily="2" charset="-122"/>
              </a:endParaRPr>
            </a:p>
          </p:txBody>
        </p:sp>
      </p:grpSp>
      <p:grpSp>
        <p:nvGrpSpPr>
          <p:cNvPr id="27" name="组合 42">
            <a:extLst>
              <a:ext uri="{FF2B5EF4-FFF2-40B4-BE49-F238E27FC236}">
                <a16:creationId xmlns:a16="http://schemas.microsoft.com/office/drawing/2014/main" xmlns="" id="{A9D422EA-1810-434F-AD1C-C6EFD4D7926B}"/>
              </a:ext>
            </a:extLst>
          </p:cNvPr>
          <p:cNvGrpSpPr/>
          <p:nvPr/>
        </p:nvGrpSpPr>
        <p:grpSpPr>
          <a:xfrm>
            <a:off x="293298" y="2477159"/>
            <a:ext cx="4712249" cy="2400126"/>
            <a:chOff x="1493637" y="3451823"/>
            <a:chExt cx="2915489" cy="1815555"/>
          </a:xfrm>
        </p:grpSpPr>
        <p:sp>
          <p:nvSpPr>
            <p:cNvPr id="28" name="矩形 43">
              <a:extLst>
                <a:ext uri="{FF2B5EF4-FFF2-40B4-BE49-F238E27FC236}">
                  <a16:creationId xmlns:a16="http://schemas.microsoft.com/office/drawing/2014/main" xmlns="" id="{82704E1F-46D9-6B43-97A4-2F15CECE3B46}"/>
                </a:ext>
              </a:extLst>
            </p:cNvPr>
            <p:cNvSpPr/>
            <p:nvPr/>
          </p:nvSpPr>
          <p:spPr>
            <a:xfrm>
              <a:off x="1493637" y="3800644"/>
              <a:ext cx="2915489" cy="14667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ru-RU" altLang="zh-CN" sz="2000" b="1" dirty="0" smtClean="0">
                  <a:latin typeface="Comic Sans MS" panose="030F0702030302020204" pitchFamily="66" charset="0"/>
                  <a:ea typeface="inpin heiti" panose="00000500000000000000" pitchFamily="2" charset="-122"/>
                  <a:sym typeface="inpin heiti" panose="00000500000000000000" pitchFamily="2" charset="-122"/>
                </a:rPr>
                <a:t>Проблема смысла жизни, ценности жизни, цели жизни</a:t>
              </a:r>
            </a:p>
            <a:p>
              <a:pPr>
                <a:lnSpc>
                  <a:spcPct val="120000"/>
                </a:lnSpc>
              </a:pPr>
              <a:r>
                <a:rPr lang="ru-RU" altLang="zh-CN" sz="2000" b="1" dirty="0" smtClean="0">
                  <a:latin typeface="Comic Sans MS" panose="030F0702030302020204" pitchFamily="66" charset="0"/>
                  <a:ea typeface="inpin heiti" panose="00000500000000000000" pitchFamily="2" charset="-122"/>
                  <a:sym typeface="inpin heiti" panose="00000500000000000000" pitchFamily="2" charset="-122"/>
                </a:rPr>
                <a:t>Проблема достоинства</a:t>
              </a:r>
            </a:p>
            <a:p>
              <a:pPr>
                <a:lnSpc>
                  <a:spcPct val="120000"/>
                </a:lnSpc>
              </a:pPr>
              <a:r>
                <a:rPr lang="ru-RU" altLang="zh-CN" sz="2000" b="1" dirty="0" smtClean="0">
                  <a:latin typeface="Comic Sans MS" panose="030F0702030302020204" pitchFamily="66" charset="0"/>
                  <a:ea typeface="inpin heiti" panose="00000500000000000000" pitchFamily="2" charset="-122"/>
                  <a:sym typeface="inpin heiti" panose="00000500000000000000" pitchFamily="2" charset="-122"/>
                </a:rPr>
                <a:t>Нужно ли творить добро?</a:t>
              </a:r>
            </a:p>
            <a:p>
              <a:pPr>
                <a:lnSpc>
                  <a:spcPct val="120000"/>
                </a:lnSpc>
              </a:pPr>
              <a:r>
                <a:rPr lang="ru-RU" altLang="zh-CN" sz="2000" b="1" dirty="0" smtClean="0">
                  <a:latin typeface="Comic Sans MS" panose="030F0702030302020204" pitchFamily="66" charset="0"/>
                  <a:ea typeface="inpin heiti" panose="00000500000000000000" pitchFamily="2" charset="-122"/>
                  <a:sym typeface="inpin heiti" panose="00000500000000000000" pitchFamily="2" charset="-122"/>
                </a:rPr>
                <a:t>Проблема уважения к природе</a:t>
              </a:r>
              <a:endParaRPr lang="zh-CN" altLang="en-US" sz="2000" b="1" dirty="0">
                <a:latin typeface="Comic Sans MS" panose="030F0702030302020204" pitchFamily="66" charset="0"/>
                <a:ea typeface="inpin heiti" panose="00000500000000000000" pitchFamily="2" charset="-122"/>
                <a:sym typeface="inpin heiti" panose="00000500000000000000" pitchFamily="2" charset="-122"/>
              </a:endParaRPr>
            </a:p>
          </p:txBody>
        </p:sp>
        <p:sp>
          <p:nvSpPr>
            <p:cNvPr id="29" name="矩形 44">
              <a:extLst>
                <a:ext uri="{FF2B5EF4-FFF2-40B4-BE49-F238E27FC236}">
                  <a16:creationId xmlns:a16="http://schemas.microsoft.com/office/drawing/2014/main" xmlns="" id="{5F473D60-3840-964A-AE77-4B3A3E9A8C54}"/>
                </a:ext>
              </a:extLst>
            </p:cNvPr>
            <p:cNvSpPr/>
            <p:nvPr/>
          </p:nvSpPr>
          <p:spPr>
            <a:xfrm>
              <a:off x="1493637" y="3451823"/>
              <a:ext cx="2915489" cy="978729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20000"/>
                </a:lnSpc>
              </a:pPr>
              <a:r>
                <a:rPr lang="ru-RU" altLang="zh-CN" sz="2400" b="1" dirty="0" smtClean="0">
                  <a:solidFill>
                    <a:srgbClr val="7030A0"/>
                  </a:solidFill>
                  <a:latin typeface="Comic Sans MS" panose="030F0702030302020204" pitchFamily="66" charset="0"/>
                  <a:ea typeface="inpin heiti" panose="00000500000000000000" pitchFamily="2" charset="-122"/>
                  <a:sym typeface="inpin heiti" panose="00000500000000000000" pitchFamily="2" charset="-122"/>
                </a:rPr>
                <a:t>«В чём смысл жизни?»</a:t>
              </a:r>
              <a:endParaRPr lang="zh-CN" altLang="en-US" b="1" dirty="0">
                <a:solidFill>
                  <a:srgbClr val="7030A0"/>
                </a:solidFill>
                <a:latin typeface="Comic Sans MS" panose="030F0702030302020204" pitchFamily="66" charset="0"/>
                <a:ea typeface="inpin heiti" panose="00000500000000000000" pitchFamily="2" charset="-122"/>
                <a:sym typeface="inpin heiti" panose="00000500000000000000" pitchFamily="2" charset="-122"/>
              </a:endParaRPr>
            </a:p>
          </p:txBody>
        </p:sp>
      </p:grp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0844" y="4496267"/>
            <a:ext cx="2318690" cy="23186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724269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2700" b="1" dirty="0">
                <a:solidFill>
                  <a:srgbClr val="C00000"/>
                </a:solidFill>
                <a:latin typeface="Arial"/>
              </a:rPr>
              <a:t>Письмо двадцать четвертое</a:t>
            </a:r>
            <a:r>
              <a:rPr lang="ru-RU" sz="2700" dirty="0">
                <a:solidFill>
                  <a:srgbClr val="C00000"/>
                </a:solidFill>
                <a:latin typeface="Arial"/>
              </a:rPr>
              <a:t/>
            </a:r>
            <a:br>
              <a:rPr lang="ru-RU" sz="2700" dirty="0">
                <a:solidFill>
                  <a:srgbClr val="C00000"/>
                </a:solidFill>
                <a:latin typeface="Arial"/>
              </a:rPr>
            </a:br>
            <a:r>
              <a:rPr lang="ru-RU" sz="2700" b="1" dirty="0">
                <a:solidFill>
                  <a:srgbClr val="C00000"/>
                </a:solidFill>
                <a:latin typeface="Arial"/>
              </a:rPr>
              <a:t>БУДЕМ СЧАСТЛИВЫМИ</a:t>
            </a:r>
            <a:r>
              <a:rPr lang="ru-RU" sz="2700" dirty="0">
                <a:solidFill>
                  <a:srgbClr val="C00000"/>
                </a:solidFill>
                <a:latin typeface="Arial"/>
              </a:rPr>
              <a:t/>
            </a:r>
            <a:br>
              <a:rPr lang="ru-RU" sz="2700" dirty="0">
                <a:solidFill>
                  <a:srgbClr val="C00000"/>
                </a:solidFill>
                <a:latin typeface="Arial"/>
              </a:rPr>
            </a:br>
            <a:r>
              <a:rPr lang="ru-RU" sz="2700" b="1" dirty="0">
                <a:solidFill>
                  <a:srgbClr val="C00000"/>
                </a:solidFill>
                <a:latin typeface="Arial"/>
              </a:rPr>
              <a:t>(ответ на письмо школьника</a:t>
            </a:r>
            <a:r>
              <a:rPr lang="ru-RU" sz="2700" b="1" dirty="0" smtClean="0">
                <a:solidFill>
                  <a:srgbClr val="C00000"/>
                </a:solidFill>
                <a:latin typeface="Arial"/>
              </a:rPr>
              <a:t>)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457864"/>
            <a:ext cx="10515600" cy="4719099"/>
          </a:xfrm>
        </p:spPr>
        <p:txBody>
          <a:bodyPr>
            <a:normAutofit fontScale="55000" lnSpcReduction="20000"/>
          </a:bodyPr>
          <a:lstStyle/>
          <a:p>
            <a:pPr marL="0" indent="360000" algn="just">
              <a:lnSpc>
                <a:spcPct val="145000"/>
              </a:lnSpc>
              <a:buNone/>
            </a:pPr>
            <a:r>
              <a:rPr lang="ru-RU" b="1" dirty="0" smtClean="0">
                <a:solidFill>
                  <a:srgbClr val="222222"/>
                </a:solidFill>
                <a:latin typeface="Comic Sans MS" panose="030F0702030302020204" pitchFamily="66" charset="0"/>
              </a:rPr>
              <a:t>Дорогой </a:t>
            </a:r>
            <a:r>
              <a:rPr lang="ru-RU" b="1" dirty="0">
                <a:solidFill>
                  <a:srgbClr val="222222"/>
                </a:solidFill>
                <a:latin typeface="Comic Sans MS" panose="030F0702030302020204" pitchFamily="66" charset="0"/>
              </a:rPr>
              <a:t>Сережа! Ты совершенно прав, любя старые здания, старые вещи – </a:t>
            </a:r>
            <a:r>
              <a:rPr lang="ru-RU" b="1" dirty="0" smtClean="0">
                <a:solidFill>
                  <a:srgbClr val="222222"/>
                </a:solidFill>
                <a:latin typeface="Comic Sans MS" panose="030F0702030302020204" pitchFamily="66" charset="0"/>
              </a:rPr>
              <a:t>всё </a:t>
            </a:r>
            <a:r>
              <a:rPr lang="ru-RU" b="1" dirty="0">
                <a:solidFill>
                  <a:srgbClr val="222222"/>
                </a:solidFill>
                <a:latin typeface="Comic Sans MS" panose="030F0702030302020204" pitchFamily="66" charset="0"/>
              </a:rPr>
              <a:t>то, что сопутствовало человеку в прошлом и сопутствует ему в его теперешней жизни. Все это не только вошло в сознание человека, но само как бы что-то восприняло от людей. Казалось бы, вещи материальны, а они стали частью нашей духовной культуры, слились с нашим внутренним миром, который условно можно было бы назвать нашей «душой</a:t>
            </a:r>
            <a:r>
              <a:rPr lang="ru-RU" b="1" dirty="0" smtClean="0">
                <a:solidFill>
                  <a:srgbClr val="222222"/>
                </a:solidFill>
                <a:latin typeface="Comic Sans MS" panose="030F0702030302020204" pitchFamily="66" charset="0"/>
              </a:rPr>
              <a:t>». </a:t>
            </a:r>
            <a:r>
              <a:rPr lang="ru-RU" b="1" dirty="0">
                <a:solidFill>
                  <a:srgbClr val="222222"/>
                </a:solidFill>
                <a:latin typeface="Comic Sans MS" panose="030F0702030302020204" pitchFamily="66" charset="0"/>
              </a:rPr>
              <a:t>Ведь мы говорим «от всей души», или «мне это нужно для души», или «сделано с душой». Вот так! </a:t>
            </a:r>
            <a:r>
              <a:rPr lang="ru-RU" b="1" dirty="0" smtClean="0">
                <a:solidFill>
                  <a:srgbClr val="222222"/>
                </a:solidFill>
                <a:latin typeface="Comic Sans MS" panose="030F0702030302020204" pitchFamily="66" charset="0"/>
              </a:rPr>
              <a:t>Всё, </a:t>
            </a:r>
            <a:r>
              <a:rPr lang="ru-RU" b="1" dirty="0">
                <a:solidFill>
                  <a:srgbClr val="222222"/>
                </a:solidFill>
                <a:latin typeface="Comic Sans MS" panose="030F0702030302020204" pitchFamily="66" charset="0"/>
              </a:rPr>
              <a:t>что сделано с душой, </a:t>
            </a:r>
            <a:r>
              <a:rPr lang="ru-RU" b="1" dirty="0" smtClean="0">
                <a:solidFill>
                  <a:srgbClr val="222222"/>
                </a:solidFill>
                <a:latin typeface="Comic Sans MS" panose="030F0702030302020204" pitchFamily="66" charset="0"/>
              </a:rPr>
              <a:t>идёт </a:t>
            </a:r>
            <a:r>
              <a:rPr lang="ru-RU" b="1" dirty="0">
                <a:solidFill>
                  <a:srgbClr val="222222"/>
                </a:solidFill>
                <a:latin typeface="Comic Sans MS" panose="030F0702030302020204" pitchFamily="66" charset="0"/>
              </a:rPr>
              <a:t>от души, нужно нам для души, – это и есть «духовная культура». Чем больше человек </a:t>
            </a:r>
            <a:r>
              <a:rPr lang="ru-RU" b="1" dirty="0" smtClean="0">
                <a:solidFill>
                  <a:srgbClr val="222222"/>
                </a:solidFill>
                <a:latin typeface="Comic Sans MS" panose="030F0702030302020204" pitchFamily="66" charset="0"/>
              </a:rPr>
              <a:t>окружён </a:t>
            </a:r>
            <a:r>
              <a:rPr lang="ru-RU" b="1" dirty="0">
                <a:solidFill>
                  <a:srgbClr val="222222"/>
                </a:solidFill>
                <a:latin typeface="Comic Sans MS" panose="030F0702030302020204" pitchFamily="66" charset="0"/>
              </a:rPr>
              <a:t>этой духовной культурой, </a:t>
            </a:r>
            <a:r>
              <a:rPr lang="ru-RU" b="1" dirty="0" smtClean="0">
                <a:solidFill>
                  <a:srgbClr val="222222"/>
                </a:solidFill>
                <a:latin typeface="Comic Sans MS" panose="030F0702030302020204" pitchFamily="66" charset="0"/>
              </a:rPr>
              <a:t>погружён </a:t>
            </a:r>
            <a:r>
              <a:rPr lang="ru-RU" b="1" dirty="0">
                <a:solidFill>
                  <a:srgbClr val="222222"/>
                </a:solidFill>
                <a:latin typeface="Comic Sans MS" panose="030F0702030302020204" pitchFamily="66" charset="0"/>
              </a:rPr>
              <a:t>в </a:t>
            </a:r>
            <a:r>
              <a:rPr lang="ru-RU" b="1" dirty="0" smtClean="0">
                <a:solidFill>
                  <a:srgbClr val="222222"/>
                </a:solidFill>
                <a:latin typeface="Comic Sans MS" panose="030F0702030302020204" pitchFamily="66" charset="0"/>
              </a:rPr>
              <a:t>неё, </a:t>
            </a:r>
            <a:r>
              <a:rPr lang="ru-RU" b="1" dirty="0">
                <a:solidFill>
                  <a:srgbClr val="222222"/>
                </a:solidFill>
                <a:latin typeface="Comic Sans MS" panose="030F0702030302020204" pitchFamily="66" charset="0"/>
              </a:rPr>
              <a:t>тем он счастливее, тем ему интереснее жить, жизнь приобретает для него содержательность. А в чисто формальном отношении к работе, к учению, к товарищам и знакомым, к музыке, к искусству нет этой «духовной культуры». Это и есть «</a:t>
            </a:r>
            <a:r>
              <a:rPr lang="ru-RU" b="1" dirty="0" err="1">
                <a:solidFill>
                  <a:srgbClr val="222222"/>
                </a:solidFill>
                <a:latin typeface="Comic Sans MS" panose="030F0702030302020204" pitchFamily="66" charset="0"/>
              </a:rPr>
              <a:t>бездуховность</a:t>
            </a:r>
            <a:r>
              <a:rPr lang="ru-RU" b="1" dirty="0">
                <a:solidFill>
                  <a:srgbClr val="222222"/>
                </a:solidFill>
                <a:latin typeface="Comic Sans MS" panose="030F0702030302020204" pitchFamily="66" charset="0"/>
              </a:rPr>
              <a:t>» – жизнь механизма, ничего не чувствующего, неспособного любить, жертвовать собой, иметь нравственные и эстетические идеалы.</a:t>
            </a:r>
          </a:p>
          <a:p>
            <a:pPr marL="0" indent="360000" algn="just">
              <a:lnSpc>
                <a:spcPct val="145000"/>
              </a:lnSpc>
              <a:buNone/>
            </a:pPr>
            <a:r>
              <a:rPr lang="ru-RU" b="1" dirty="0">
                <a:solidFill>
                  <a:srgbClr val="222222"/>
                </a:solidFill>
                <a:latin typeface="Comic Sans MS" panose="030F0702030302020204" pitchFamily="66" charset="0"/>
              </a:rPr>
              <a:t>Давайте будем людьми счастливыми, то есть имеющими привязанности, любящими глубоко и </a:t>
            </a:r>
            <a:r>
              <a:rPr lang="ru-RU" b="1" dirty="0" smtClean="0">
                <a:solidFill>
                  <a:srgbClr val="222222"/>
                </a:solidFill>
                <a:latin typeface="Comic Sans MS" panose="030F0702030302020204" pitchFamily="66" charset="0"/>
              </a:rPr>
              <a:t>серьёзно </a:t>
            </a:r>
            <a:r>
              <a:rPr lang="ru-RU" b="1" dirty="0">
                <a:solidFill>
                  <a:srgbClr val="222222"/>
                </a:solidFill>
                <a:latin typeface="Comic Sans MS" panose="030F0702030302020204" pitchFamily="66" charset="0"/>
              </a:rPr>
              <a:t>что-то значительное, умеющими жертвовать собой ради любимого дела и любимых людей. Люди, не имеющие всего этого, – несчастные, живущие скучной жизнью, растворяющие себя в пустом приобретательстве или мелких, низменных «скоропортящихся» наслаждениях.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40419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B14D46C-1D23-8547-BB33-F0756F8892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Работа с текстом</a:t>
            </a:r>
            <a:endParaRPr lang="x-none" b="1" dirty="0">
              <a:solidFill>
                <a:srgbClr val="00B050"/>
              </a:solidFill>
              <a:latin typeface="Comic Sans MS" panose="030F0702030302020204" pitchFamily="66" charset="0"/>
            </a:endParaRPr>
          </a:p>
        </p:txBody>
      </p:sp>
      <p:sp>
        <p:nvSpPr>
          <p:cNvPr id="33" name="Freeform 6">
            <a:extLst>
              <a:ext uri="{FF2B5EF4-FFF2-40B4-BE49-F238E27FC236}">
                <a16:creationId xmlns:a16="http://schemas.microsoft.com/office/drawing/2014/main" xmlns="" id="{34253427-EFD1-6E43-AFAF-052371FB986E}"/>
              </a:ext>
            </a:extLst>
          </p:cNvPr>
          <p:cNvSpPr>
            <a:spLocks/>
          </p:cNvSpPr>
          <p:nvPr/>
        </p:nvSpPr>
        <p:spPr bwMode="auto">
          <a:xfrm>
            <a:off x="5481340" y="2205357"/>
            <a:ext cx="1199467" cy="1042233"/>
          </a:xfrm>
          <a:custGeom>
            <a:avLst/>
            <a:gdLst>
              <a:gd name="T0" fmla="*/ 0 w 267"/>
              <a:gd name="T1" fmla="*/ 232 h 232"/>
              <a:gd name="T2" fmla="*/ 135 w 267"/>
              <a:gd name="T3" fmla="*/ 0 h 232"/>
              <a:gd name="T4" fmla="*/ 267 w 267"/>
              <a:gd name="T5" fmla="*/ 232 h 232"/>
              <a:gd name="T6" fmla="*/ 0 w 267"/>
              <a:gd name="T7" fmla="*/ 232 h 2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67" h="232">
                <a:moveTo>
                  <a:pt x="0" y="232"/>
                </a:moveTo>
                <a:lnTo>
                  <a:pt x="135" y="0"/>
                </a:lnTo>
                <a:lnTo>
                  <a:pt x="267" y="232"/>
                </a:lnTo>
                <a:lnTo>
                  <a:pt x="0" y="232"/>
                </a:lnTo>
                <a:close/>
              </a:path>
            </a:pathLst>
          </a:custGeom>
          <a:solidFill>
            <a:schemeClr val="accent1"/>
          </a:solidFill>
          <a:ln w="5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algn="ctr"/>
            <a:r>
              <a:rPr lang="ru-RU" altLang="zh-CN" sz="2000" b="1" dirty="0" smtClean="0">
                <a:latin typeface="Comic Sans MS" panose="030F0702030302020204" pitchFamily="66" charset="0"/>
                <a:ea typeface="inpin heiti" panose="00000500000000000000" pitchFamily="2" charset="-122"/>
                <a:sym typeface="inpin heiti" panose="00000500000000000000" pitchFamily="2" charset="-122"/>
              </a:rPr>
              <a:t>Текст</a:t>
            </a:r>
            <a:endParaRPr lang="zh-CN" altLang="en-US" sz="2000" b="1" dirty="0">
              <a:latin typeface="Comic Sans MS" panose="030F0702030302020204" pitchFamily="66" charset="0"/>
              <a:ea typeface="inpin heiti" panose="00000500000000000000" pitchFamily="2" charset="-122"/>
              <a:sym typeface="inpin heiti" panose="00000500000000000000" pitchFamily="2" charset="-122"/>
            </a:endParaRPr>
          </a:p>
        </p:txBody>
      </p:sp>
      <p:sp>
        <p:nvSpPr>
          <p:cNvPr id="34" name="Freeform 7">
            <a:extLst>
              <a:ext uri="{FF2B5EF4-FFF2-40B4-BE49-F238E27FC236}">
                <a16:creationId xmlns:a16="http://schemas.microsoft.com/office/drawing/2014/main" xmlns="" id="{F8B45CE9-9445-1140-997E-16D8262D8437}"/>
              </a:ext>
            </a:extLst>
          </p:cNvPr>
          <p:cNvSpPr>
            <a:spLocks/>
          </p:cNvSpPr>
          <p:nvPr/>
        </p:nvSpPr>
        <p:spPr bwMode="auto">
          <a:xfrm>
            <a:off x="5068039" y="3467719"/>
            <a:ext cx="2026066" cy="489671"/>
          </a:xfrm>
          <a:custGeom>
            <a:avLst/>
            <a:gdLst>
              <a:gd name="T0" fmla="*/ 0 w 451"/>
              <a:gd name="T1" fmla="*/ 109 h 109"/>
              <a:gd name="T2" fmla="*/ 64 w 451"/>
              <a:gd name="T3" fmla="*/ 0 h 109"/>
              <a:gd name="T4" fmla="*/ 387 w 451"/>
              <a:gd name="T5" fmla="*/ 0 h 109"/>
              <a:gd name="T6" fmla="*/ 451 w 451"/>
              <a:gd name="T7" fmla="*/ 109 h 109"/>
              <a:gd name="T8" fmla="*/ 0 w 451"/>
              <a:gd name="T9" fmla="*/ 109 h 1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51" h="109">
                <a:moveTo>
                  <a:pt x="0" y="109"/>
                </a:moveTo>
                <a:lnTo>
                  <a:pt x="64" y="0"/>
                </a:lnTo>
                <a:lnTo>
                  <a:pt x="387" y="0"/>
                </a:lnTo>
                <a:lnTo>
                  <a:pt x="451" y="109"/>
                </a:lnTo>
                <a:lnTo>
                  <a:pt x="0" y="109"/>
                </a:lnTo>
                <a:close/>
              </a:path>
            </a:pathLst>
          </a:custGeom>
          <a:solidFill>
            <a:schemeClr val="accent2"/>
          </a:solidFill>
          <a:ln w="5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ru-RU" altLang="zh-CN" sz="1400" b="1" dirty="0" smtClean="0">
                <a:latin typeface="Comic Sans MS" panose="030F0702030302020204" pitchFamily="66" charset="0"/>
                <a:ea typeface="inpin heiti" panose="00000500000000000000" pitchFamily="2" charset="-122"/>
                <a:sym typeface="inpin heiti" panose="00000500000000000000" pitchFamily="2" charset="-122"/>
              </a:rPr>
              <a:t>Ключевые слова</a:t>
            </a:r>
            <a:endParaRPr lang="zh-CN" altLang="en-US" sz="1050" b="1" dirty="0">
              <a:latin typeface="Comic Sans MS" panose="030F0702030302020204" pitchFamily="66" charset="0"/>
              <a:ea typeface="inpin heiti" panose="00000500000000000000" pitchFamily="2" charset="-122"/>
              <a:sym typeface="inpin heiti" panose="00000500000000000000" pitchFamily="2" charset="-122"/>
            </a:endParaRPr>
          </a:p>
        </p:txBody>
      </p:sp>
      <p:sp>
        <p:nvSpPr>
          <p:cNvPr id="35" name="Freeform 8">
            <a:extLst>
              <a:ext uri="{FF2B5EF4-FFF2-40B4-BE49-F238E27FC236}">
                <a16:creationId xmlns:a16="http://schemas.microsoft.com/office/drawing/2014/main" xmlns="" id="{0F9AA6C4-8DF3-3A40-AF39-6C9D57957940}"/>
              </a:ext>
            </a:extLst>
          </p:cNvPr>
          <p:cNvSpPr>
            <a:spLocks/>
          </p:cNvSpPr>
          <p:nvPr/>
        </p:nvSpPr>
        <p:spPr bwMode="auto">
          <a:xfrm>
            <a:off x="4663726" y="4182005"/>
            <a:ext cx="2843679" cy="485178"/>
          </a:xfrm>
          <a:custGeom>
            <a:avLst/>
            <a:gdLst>
              <a:gd name="T0" fmla="*/ 0 w 633"/>
              <a:gd name="T1" fmla="*/ 108 h 108"/>
              <a:gd name="T2" fmla="*/ 62 w 633"/>
              <a:gd name="T3" fmla="*/ 0 h 108"/>
              <a:gd name="T4" fmla="*/ 570 w 633"/>
              <a:gd name="T5" fmla="*/ 0 h 108"/>
              <a:gd name="T6" fmla="*/ 633 w 633"/>
              <a:gd name="T7" fmla="*/ 108 h 108"/>
              <a:gd name="T8" fmla="*/ 0 w 633"/>
              <a:gd name="T9" fmla="*/ 108 h 1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33" h="108">
                <a:moveTo>
                  <a:pt x="0" y="108"/>
                </a:moveTo>
                <a:lnTo>
                  <a:pt x="62" y="0"/>
                </a:lnTo>
                <a:lnTo>
                  <a:pt x="570" y="0"/>
                </a:lnTo>
                <a:lnTo>
                  <a:pt x="633" y="108"/>
                </a:lnTo>
                <a:lnTo>
                  <a:pt x="0" y="108"/>
                </a:lnTo>
                <a:close/>
              </a:path>
            </a:pathLst>
          </a:custGeom>
          <a:solidFill>
            <a:schemeClr val="accent1"/>
          </a:solidFill>
          <a:ln w="5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ru-RU" altLang="zh-CN" b="1" dirty="0" smtClean="0">
                <a:latin typeface="Comic Sans MS" panose="030F0702030302020204" pitchFamily="66" charset="0"/>
                <a:ea typeface="inpin heiti" panose="00000500000000000000" pitchFamily="2" charset="-122"/>
                <a:sym typeface="inpin heiti" panose="00000500000000000000" pitchFamily="2" charset="-122"/>
              </a:rPr>
              <a:t>Основная мысль</a:t>
            </a:r>
            <a:endParaRPr lang="zh-CN" altLang="en-US" b="1" dirty="0">
              <a:latin typeface="Comic Sans MS" panose="030F0702030302020204" pitchFamily="66" charset="0"/>
              <a:ea typeface="inpin heiti" panose="00000500000000000000" pitchFamily="2" charset="-122"/>
              <a:sym typeface="inpin heiti" panose="00000500000000000000" pitchFamily="2" charset="-122"/>
            </a:endParaRPr>
          </a:p>
        </p:txBody>
      </p:sp>
      <p:sp>
        <p:nvSpPr>
          <p:cNvPr id="36" name="Freeform 9">
            <a:extLst>
              <a:ext uri="{FF2B5EF4-FFF2-40B4-BE49-F238E27FC236}">
                <a16:creationId xmlns:a16="http://schemas.microsoft.com/office/drawing/2014/main" xmlns="" id="{779E0FA4-476E-4748-828E-888EEF69081C}"/>
              </a:ext>
            </a:extLst>
          </p:cNvPr>
          <p:cNvSpPr>
            <a:spLocks/>
          </p:cNvSpPr>
          <p:nvPr/>
        </p:nvSpPr>
        <p:spPr bwMode="auto">
          <a:xfrm>
            <a:off x="4039283" y="4891802"/>
            <a:ext cx="4097053" cy="862538"/>
          </a:xfrm>
          <a:custGeom>
            <a:avLst/>
            <a:gdLst>
              <a:gd name="T0" fmla="*/ 0 w 912"/>
              <a:gd name="T1" fmla="*/ 192 h 192"/>
              <a:gd name="T2" fmla="*/ 111 w 912"/>
              <a:gd name="T3" fmla="*/ 0 h 192"/>
              <a:gd name="T4" fmla="*/ 801 w 912"/>
              <a:gd name="T5" fmla="*/ 0 h 192"/>
              <a:gd name="T6" fmla="*/ 912 w 912"/>
              <a:gd name="T7" fmla="*/ 192 h 192"/>
              <a:gd name="T8" fmla="*/ 0 w 912"/>
              <a:gd name="T9" fmla="*/ 192 h 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12" h="192">
                <a:moveTo>
                  <a:pt x="0" y="192"/>
                </a:moveTo>
                <a:lnTo>
                  <a:pt x="111" y="0"/>
                </a:lnTo>
                <a:lnTo>
                  <a:pt x="801" y="0"/>
                </a:lnTo>
                <a:lnTo>
                  <a:pt x="912" y="192"/>
                </a:lnTo>
                <a:lnTo>
                  <a:pt x="0" y="192"/>
                </a:lnTo>
                <a:close/>
              </a:path>
            </a:pathLst>
          </a:custGeom>
          <a:solidFill>
            <a:schemeClr val="accent2"/>
          </a:solidFill>
          <a:ln w="5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ru-RU" altLang="zh-CN" sz="2000" b="1" dirty="0" smtClean="0">
                <a:latin typeface="Comic Sans MS" panose="030F0702030302020204" pitchFamily="66" charset="0"/>
                <a:ea typeface="inpin heiti" panose="00000500000000000000" pitchFamily="2" charset="-122"/>
                <a:sym typeface="inpin heiti" panose="00000500000000000000" pitchFamily="2" charset="-122"/>
              </a:rPr>
              <a:t>Формулировка проблемы</a:t>
            </a:r>
            <a:endParaRPr lang="zh-CN" altLang="en-US" sz="2000" b="1" dirty="0">
              <a:latin typeface="Comic Sans MS" panose="030F0702030302020204" pitchFamily="66" charset="0"/>
              <a:ea typeface="inpin heiti" panose="00000500000000000000" pitchFamily="2" charset="-122"/>
              <a:sym typeface="inpin heiti" panose="00000500000000000000" pitchFamily="2" charset="-122"/>
            </a:endParaRPr>
          </a:p>
        </p:txBody>
      </p:sp>
      <p:sp>
        <p:nvSpPr>
          <p:cNvPr id="37" name="Freeform 10">
            <a:extLst>
              <a:ext uri="{FF2B5EF4-FFF2-40B4-BE49-F238E27FC236}">
                <a16:creationId xmlns:a16="http://schemas.microsoft.com/office/drawing/2014/main" xmlns="" id="{887C9421-1E38-E449-833B-544C7EC7AE5D}"/>
              </a:ext>
            </a:extLst>
          </p:cNvPr>
          <p:cNvSpPr>
            <a:spLocks/>
          </p:cNvSpPr>
          <p:nvPr/>
        </p:nvSpPr>
        <p:spPr bwMode="auto">
          <a:xfrm>
            <a:off x="5481339" y="3247589"/>
            <a:ext cx="1325254" cy="220128"/>
          </a:xfrm>
          <a:custGeom>
            <a:avLst/>
            <a:gdLst>
              <a:gd name="T0" fmla="*/ 0 w 295"/>
              <a:gd name="T1" fmla="*/ 0 h 49"/>
              <a:gd name="T2" fmla="*/ 206 w 295"/>
              <a:gd name="T3" fmla="*/ 0 h 49"/>
              <a:gd name="T4" fmla="*/ 295 w 295"/>
              <a:gd name="T5" fmla="*/ 49 h 49"/>
              <a:gd name="T6" fmla="*/ 90 w 295"/>
              <a:gd name="T7" fmla="*/ 49 h 49"/>
              <a:gd name="T8" fmla="*/ 0 w 295"/>
              <a:gd name="T9" fmla="*/ 0 h 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95" h="49">
                <a:moveTo>
                  <a:pt x="0" y="0"/>
                </a:moveTo>
                <a:lnTo>
                  <a:pt x="206" y="0"/>
                </a:lnTo>
                <a:lnTo>
                  <a:pt x="295" y="49"/>
                </a:lnTo>
                <a:lnTo>
                  <a:pt x="90" y="49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5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inpin heiti" panose="00000500000000000000" pitchFamily="2" charset="-122"/>
              <a:ea typeface="inpin heiti" panose="00000500000000000000" pitchFamily="2" charset="-122"/>
              <a:sym typeface="inpin heiti" panose="00000500000000000000" pitchFamily="2" charset="-122"/>
            </a:endParaRPr>
          </a:p>
        </p:txBody>
      </p:sp>
      <p:sp>
        <p:nvSpPr>
          <p:cNvPr id="38" name="Freeform 11">
            <a:extLst>
              <a:ext uri="{FF2B5EF4-FFF2-40B4-BE49-F238E27FC236}">
                <a16:creationId xmlns:a16="http://schemas.microsoft.com/office/drawing/2014/main" xmlns="" id="{4CE898C7-D520-A14C-9E71-37495CA9297B}"/>
              </a:ext>
            </a:extLst>
          </p:cNvPr>
          <p:cNvSpPr>
            <a:spLocks/>
          </p:cNvSpPr>
          <p:nvPr/>
        </p:nvSpPr>
        <p:spPr bwMode="auto">
          <a:xfrm>
            <a:off x="5068039" y="3957387"/>
            <a:ext cx="2156344" cy="224619"/>
          </a:xfrm>
          <a:custGeom>
            <a:avLst/>
            <a:gdLst>
              <a:gd name="T0" fmla="*/ 0 w 480"/>
              <a:gd name="T1" fmla="*/ 0 h 50"/>
              <a:gd name="T2" fmla="*/ 333 w 480"/>
              <a:gd name="T3" fmla="*/ 0 h 50"/>
              <a:gd name="T4" fmla="*/ 480 w 480"/>
              <a:gd name="T5" fmla="*/ 50 h 50"/>
              <a:gd name="T6" fmla="*/ 146 w 480"/>
              <a:gd name="T7" fmla="*/ 50 h 50"/>
              <a:gd name="T8" fmla="*/ 0 w 480"/>
              <a:gd name="T9" fmla="*/ 0 h 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80" h="50">
                <a:moveTo>
                  <a:pt x="0" y="0"/>
                </a:moveTo>
                <a:lnTo>
                  <a:pt x="333" y="0"/>
                </a:lnTo>
                <a:lnTo>
                  <a:pt x="480" y="50"/>
                </a:lnTo>
                <a:lnTo>
                  <a:pt x="146" y="5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5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inpin heiti" panose="00000500000000000000" pitchFamily="2" charset="-122"/>
              <a:ea typeface="inpin heiti" panose="00000500000000000000" pitchFamily="2" charset="-122"/>
              <a:sym typeface="inpin heiti" panose="00000500000000000000" pitchFamily="2" charset="-122"/>
            </a:endParaRPr>
          </a:p>
        </p:txBody>
      </p:sp>
      <p:sp>
        <p:nvSpPr>
          <p:cNvPr id="39" name="Freeform 12">
            <a:extLst>
              <a:ext uri="{FF2B5EF4-FFF2-40B4-BE49-F238E27FC236}">
                <a16:creationId xmlns:a16="http://schemas.microsoft.com/office/drawing/2014/main" xmlns="" id="{3F59445E-C967-5147-82EA-D8A1BC3C5D23}"/>
              </a:ext>
            </a:extLst>
          </p:cNvPr>
          <p:cNvSpPr>
            <a:spLocks/>
          </p:cNvSpPr>
          <p:nvPr/>
        </p:nvSpPr>
        <p:spPr bwMode="auto">
          <a:xfrm>
            <a:off x="4663726" y="4667184"/>
            <a:ext cx="2973957" cy="224619"/>
          </a:xfrm>
          <a:custGeom>
            <a:avLst/>
            <a:gdLst>
              <a:gd name="T0" fmla="*/ 0 w 662"/>
              <a:gd name="T1" fmla="*/ 0 h 50"/>
              <a:gd name="T2" fmla="*/ 461 w 662"/>
              <a:gd name="T3" fmla="*/ 0 h 50"/>
              <a:gd name="T4" fmla="*/ 662 w 662"/>
              <a:gd name="T5" fmla="*/ 50 h 50"/>
              <a:gd name="T6" fmla="*/ 201 w 662"/>
              <a:gd name="T7" fmla="*/ 50 h 50"/>
              <a:gd name="T8" fmla="*/ 0 w 662"/>
              <a:gd name="T9" fmla="*/ 0 h 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62" h="50">
                <a:moveTo>
                  <a:pt x="0" y="0"/>
                </a:moveTo>
                <a:lnTo>
                  <a:pt x="461" y="0"/>
                </a:lnTo>
                <a:lnTo>
                  <a:pt x="662" y="50"/>
                </a:lnTo>
                <a:lnTo>
                  <a:pt x="201" y="5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5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inpin heiti" panose="00000500000000000000" pitchFamily="2" charset="-122"/>
              <a:ea typeface="inpin heiti" panose="00000500000000000000" pitchFamily="2" charset="-122"/>
              <a:sym typeface="inpin heiti" panose="00000500000000000000" pitchFamily="2" charset="-122"/>
            </a:endParaRPr>
          </a:p>
        </p:txBody>
      </p:sp>
      <p:sp>
        <p:nvSpPr>
          <p:cNvPr id="40" name="Oval 13">
            <a:extLst>
              <a:ext uri="{FF2B5EF4-FFF2-40B4-BE49-F238E27FC236}">
                <a16:creationId xmlns:a16="http://schemas.microsoft.com/office/drawing/2014/main" xmlns="" id="{D63688FA-5873-B447-8D1F-5CDF3B19D8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52007" y="1440897"/>
            <a:ext cx="489671" cy="489671"/>
          </a:xfrm>
          <a:prstGeom prst="ellipse">
            <a:avLst/>
          </a:prstGeom>
          <a:solidFill>
            <a:schemeClr val="accent1"/>
          </a:solidFill>
          <a:ln w="5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inpin heiti" panose="00000500000000000000" pitchFamily="2" charset="-122"/>
              <a:ea typeface="inpin heiti" panose="00000500000000000000" pitchFamily="2" charset="-122"/>
              <a:sym typeface="inpin heiti" panose="00000500000000000000" pitchFamily="2" charset="-122"/>
            </a:endParaRPr>
          </a:p>
        </p:txBody>
      </p:sp>
      <p:sp>
        <p:nvSpPr>
          <p:cNvPr id="41" name="Oval 14">
            <a:extLst>
              <a:ext uri="{FF2B5EF4-FFF2-40B4-BE49-F238E27FC236}">
                <a16:creationId xmlns:a16="http://schemas.microsoft.com/office/drawing/2014/main" xmlns="" id="{1565EF96-D39F-F240-AFF8-91F806F77F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52008" y="2782578"/>
            <a:ext cx="489671" cy="480687"/>
          </a:xfrm>
          <a:prstGeom prst="ellipse">
            <a:avLst/>
          </a:prstGeom>
          <a:solidFill>
            <a:schemeClr val="accent2"/>
          </a:solidFill>
          <a:ln w="5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inpin heiti" panose="00000500000000000000" pitchFamily="2" charset="-122"/>
              <a:ea typeface="inpin heiti" panose="00000500000000000000" pitchFamily="2" charset="-122"/>
              <a:sym typeface="inpin heiti" panose="00000500000000000000" pitchFamily="2" charset="-122"/>
            </a:endParaRPr>
          </a:p>
        </p:txBody>
      </p:sp>
      <p:sp>
        <p:nvSpPr>
          <p:cNvPr id="42" name="Oval 15">
            <a:extLst>
              <a:ext uri="{FF2B5EF4-FFF2-40B4-BE49-F238E27FC236}">
                <a16:creationId xmlns:a16="http://schemas.microsoft.com/office/drawing/2014/main" xmlns="" id="{A1891355-814D-E149-AF08-64582717AF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16866" y="4402131"/>
            <a:ext cx="489671" cy="489671"/>
          </a:xfrm>
          <a:prstGeom prst="ellipse">
            <a:avLst/>
          </a:prstGeom>
          <a:solidFill>
            <a:schemeClr val="accent3"/>
          </a:solidFill>
          <a:ln w="5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inpin heiti" panose="00000500000000000000" pitchFamily="2" charset="-122"/>
              <a:ea typeface="inpin heiti" panose="00000500000000000000" pitchFamily="2" charset="-122"/>
              <a:sym typeface="inpin heiti" panose="00000500000000000000" pitchFamily="2" charset="-122"/>
            </a:endParaRPr>
          </a:p>
        </p:txBody>
      </p:sp>
      <p:sp>
        <p:nvSpPr>
          <p:cNvPr id="43" name="Oval 16">
            <a:extLst>
              <a:ext uri="{FF2B5EF4-FFF2-40B4-BE49-F238E27FC236}">
                <a16:creationId xmlns:a16="http://schemas.microsoft.com/office/drawing/2014/main" xmlns="" id="{DFEB96DF-B4E8-0541-ADD6-82025D0570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111211" y="576548"/>
            <a:ext cx="485177" cy="489671"/>
          </a:xfrm>
          <a:prstGeom prst="ellipse">
            <a:avLst/>
          </a:prstGeom>
          <a:solidFill>
            <a:schemeClr val="accent1"/>
          </a:solidFill>
          <a:ln w="5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inpin heiti" panose="00000500000000000000" pitchFamily="2" charset="-122"/>
              <a:ea typeface="inpin heiti" panose="00000500000000000000" pitchFamily="2" charset="-122"/>
              <a:sym typeface="inpin heiti" panose="00000500000000000000" pitchFamily="2" charset="-122"/>
            </a:endParaRPr>
          </a:p>
        </p:txBody>
      </p:sp>
      <p:sp>
        <p:nvSpPr>
          <p:cNvPr id="44" name="Oval 17">
            <a:extLst>
              <a:ext uri="{FF2B5EF4-FFF2-40B4-BE49-F238E27FC236}">
                <a16:creationId xmlns:a16="http://schemas.microsoft.com/office/drawing/2014/main" xmlns="" id="{BCB8FD3F-B1CF-7749-8430-D96347297D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111211" y="2437865"/>
            <a:ext cx="485177" cy="480687"/>
          </a:xfrm>
          <a:prstGeom prst="ellipse">
            <a:avLst/>
          </a:prstGeom>
          <a:solidFill>
            <a:schemeClr val="accent4"/>
          </a:solidFill>
          <a:ln w="5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inpin heiti" panose="00000500000000000000" pitchFamily="2" charset="-122"/>
              <a:ea typeface="inpin heiti" panose="00000500000000000000" pitchFamily="2" charset="-122"/>
              <a:sym typeface="inpin heiti" panose="00000500000000000000" pitchFamily="2" charset="-122"/>
            </a:endParaRPr>
          </a:p>
        </p:txBody>
      </p:sp>
      <p:sp>
        <p:nvSpPr>
          <p:cNvPr id="45" name="Oval 18">
            <a:extLst>
              <a:ext uri="{FF2B5EF4-FFF2-40B4-BE49-F238E27FC236}">
                <a16:creationId xmlns:a16="http://schemas.microsoft.com/office/drawing/2014/main" xmlns="" id="{A4FCA197-1756-F049-99EB-53058FA0D2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111210" y="4393416"/>
            <a:ext cx="485177" cy="489671"/>
          </a:xfrm>
          <a:prstGeom prst="ellipse">
            <a:avLst/>
          </a:prstGeom>
          <a:solidFill>
            <a:schemeClr val="accent3"/>
          </a:solidFill>
          <a:ln w="5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inpin heiti" panose="00000500000000000000" pitchFamily="2" charset="-122"/>
              <a:ea typeface="inpin heiti" panose="00000500000000000000" pitchFamily="2" charset="-122"/>
              <a:sym typeface="inpin heiti" panose="00000500000000000000" pitchFamily="2" charset="-122"/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xmlns="" id="{7110C89B-0E65-4C4F-9E3C-C5DAAC9BFE66}"/>
              </a:ext>
            </a:extLst>
          </p:cNvPr>
          <p:cNvSpPr txBox="1"/>
          <p:nvPr/>
        </p:nvSpPr>
        <p:spPr>
          <a:xfrm>
            <a:off x="1749501" y="1507607"/>
            <a:ext cx="3073098" cy="49244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30000"/>
              </a:lnSpc>
            </a:pPr>
            <a:r>
              <a:rPr lang="ru-RU" altLang="zh-CN" sz="2000" b="1" dirty="0" smtClean="0">
                <a:latin typeface="Comic Sans MS" panose="030F0702030302020204" pitchFamily="66" charset="0"/>
                <a:ea typeface="inpin heiti" panose="00000500000000000000" pitchFamily="2" charset="-122"/>
                <a:sym typeface="inpin heiti" panose="00000500000000000000" pitchFamily="2" charset="-122"/>
              </a:rPr>
              <a:t>Проблема счастья</a:t>
            </a:r>
            <a:r>
              <a:rPr lang="en-US" altLang="zh-CN" sz="2000" b="1" dirty="0" smtClean="0">
                <a:latin typeface="Comic Sans MS" panose="030F0702030302020204" pitchFamily="66" charset="0"/>
                <a:ea typeface="inpin heiti" panose="00000500000000000000" pitchFamily="2" charset="-122"/>
                <a:sym typeface="inpin heiti" panose="00000500000000000000" pitchFamily="2" charset="-122"/>
              </a:rPr>
              <a:t> </a:t>
            </a:r>
            <a:endParaRPr lang="zh-CN" altLang="en-US" sz="2000" b="1" dirty="0">
              <a:latin typeface="Comic Sans MS" panose="030F0702030302020204" pitchFamily="66" charset="0"/>
              <a:ea typeface="inpin heiti" panose="00000500000000000000" pitchFamily="2" charset="-122"/>
              <a:sym typeface="inpin heiti" panose="00000500000000000000" pitchFamily="2" charset="-122"/>
            </a:endParaRP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xmlns="" id="{C039E851-9979-EF49-8E3E-DFC06DC4E898}"/>
              </a:ext>
            </a:extLst>
          </p:cNvPr>
          <p:cNvSpPr txBox="1"/>
          <p:nvPr/>
        </p:nvSpPr>
        <p:spPr>
          <a:xfrm>
            <a:off x="1749501" y="2782578"/>
            <a:ext cx="3318538" cy="45243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30000"/>
              </a:lnSpc>
            </a:pPr>
            <a:r>
              <a:rPr lang="ru-RU" altLang="zh-CN" b="1" dirty="0" smtClean="0">
                <a:latin typeface="Comic Sans MS" panose="030F0702030302020204" pitchFamily="66" charset="0"/>
                <a:ea typeface="inpin heiti" panose="00000500000000000000" pitchFamily="2" charset="-122"/>
                <a:sym typeface="inpin heiti" panose="00000500000000000000" pitchFamily="2" charset="-122"/>
              </a:rPr>
              <a:t>Проблема </a:t>
            </a:r>
            <a:r>
              <a:rPr lang="ru-RU" altLang="zh-CN" b="1" dirty="0" err="1" smtClean="0">
                <a:latin typeface="Comic Sans MS" panose="030F0702030302020204" pitchFamily="66" charset="0"/>
                <a:ea typeface="inpin heiti" panose="00000500000000000000" pitchFamily="2" charset="-122"/>
                <a:sym typeface="inpin heiti" panose="00000500000000000000" pitchFamily="2" charset="-122"/>
              </a:rPr>
              <a:t>бездуховности</a:t>
            </a:r>
            <a:endParaRPr lang="zh-CN" altLang="en-US" b="1" dirty="0">
              <a:latin typeface="Comic Sans MS" panose="030F0702030302020204" pitchFamily="66" charset="0"/>
              <a:ea typeface="inpin heiti" panose="00000500000000000000" pitchFamily="2" charset="-122"/>
              <a:sym typeface="inpin heiti" panose="00000500000000000000" pitchFamily="2" charset="-122"/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xmlns="" id="{7E518837-7C7D-1242-B6B4-2B2E5E7ADBCF}"/>
              </a:ext>
            </a:extLst>
          </p:cNvPr>
          <p:cNvSpPr txBox="1"/>
          <p:nvPr/>
        </p:nvSpPr>
        <p:spPr>
          <a:xfrm>
            <a:off x="1749500" y="4439179"/>
            <a:ext cx="2831125" cy="81253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30000"/>
              </a:lnSpc>
            </a:pPr>
            <a:r>
              <a:rPr lang="ru-RU" b="1" dirty="0">
                <a:latin typeface="Comic Sans MS" panose="030F0702030302020204" pitchFamily="66" charset="0"/>
              </a:rPr>
              <a:t>Что такое духовная культура?</a:t>
            </a:r>
            <a:endParaRPr lang="zh-CN" altLang="en-US" b="1" dirty="0">
              <a:solidFill>
                <a:schemeClr val="tx1">
                  <a:lumMod val="65000"/>
                  <a:lumOff val="35000"/>
                </a:schemeClr>
              </a:solidFill>
              <a:latin typeface="Comic Sans MS" panose="030F0702030302020204" pitchFamily="66" charset="0"/>
              <a:ea typeface="inpin heiti" panose="00000500000000000000" pitchFamily="2" charset="-122"/>
              <a:sym typeface="inpin heiti" panose="00000500000000000000" pitchFamily="2" charset="-122"/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xmlns="" id="{AB2A9912-1858-9D42-BE00-FEECE9D87FDF}"/>
              </a:ext>
            </a:extLst>
          </p:cNvPr>
          <p:cNvSpPr txBox="1"/>
          <p:nvPr/>
        </p:nvSpPr>
        <p:spPr>
          <a:xfrm>
            <a:off x="6927011" y="432563"/>
            <a:ext cx="4078948" cy="177279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r">
              <a:lnSpc>
                <a:spcPct val="130000"/>
              </a:lnSpc>
            </a:pPr>
            <a:r>
              <a:rPr lang="ru-RU" sz="1200" dirty="0">
                <a:solidFill>
                  <a:srgbClr val="000000"/>
                </a:solidFill>
                <a:latin typeface="Comic Sans MS" panose="030F0702030302020204" pitchFamily="66" charset="0"/>
                <a:ea typeface="Times New Roman"/>
                <a:cs typeface="Times New Roman"/>
              </a:rPr>
              <a:t>Быть </a:t>
            </a:r>
            <a:r>
              <a:rPr lang="ru-RU" sz="1200" dirty="0">
                <a:solidFill>
                  <a:srgbClr val="FF0000"/>
                </a:solidFill>
                <a:latin typeface="Comic Sans MS" panose="030F0702030302020204" pitchFamily="66" charset="0"/>
                <a:ea typeface="Times New Roman"/>
                <a:cs typeface="Times New Roman"/>
              </a:rPr>
              <a:t>счастливым</a:t>
            </a:r>
            <a:r>
              <a:rPr lang="ru-RU" sz="1200" dirty="0">
                <a:solidFill>
                  <a:srgbClr val="000000"/>
                </a:solidFill>
                <a:latin typeface="Comic Sans MS" panose="030F0702030302020204" pitchFamily="66" charset="0"/>
                <a:ea typeface="Times New Roman"/>
                <a:cs typeface="Times New Roman"/>
              </a:rPr>
              <a:t> – значит иметь </a:t>
            </a:r>
            <a:r>
              <a:rPr lang="ru-RU" sz="1200" dirty="0">
                <a:solidFill>
                  <a:srgbClr val="FF0000"/>
                </a:solidFill>
                <a:latin typeface="Comic Sans MS" panose="030F0702030302020204" pitchFamily="66" charset="0"/>
                <a:ea typeface="Times New Roman"/>
                <a:cs typeface="Times New Roman"/>
              </a:rPr>
              <a:t>привязанности</a:t>
            </a:r>
            <a:r>
              <a:rPr lang="ru-RU" sz="1200" dirty="0">
                <a:solidFill>
                  <a:srgbClr val="000000"/>
                </a:solidFill>
                <a:latin typeface="Comic Sans MS" panose="030F0702030302020204" pitchFamily="66" charset="0"/>
                <a:ea typeface="Times New Roman"/>
                <a:cs typeface="Times New Roman"/>
              </a:rPr>
              <a:t>, </a:t>
            </a:r>
            <a:r>
              <a:rPr lang="ru-RU" sz="1200" dirty="0">
                <a:solidFill>
                  <a:srgbClr val="FF0000"/>
                </a:solidFill>
                <a:latin typeface="Comic Sans MS" panose="030F0702030302020204" pitchFamily="66" charset="0"/>
                <a:ea typeface="Times New Roman"/>
                <a:cs typeface="Times New Roman"/>
              </a:rPr>
              <a:t>любить</a:t>
            </a:r>
            <a:r>
              <a:rPr lang="ru-RU" sz="1200" dirty="0">
                <a:solidFill>
                  <a:srgbClr val="000000"/>
                </a:solidFill>
                <a:latin typeface="Comic Sans MS" panose="030F0702030302020204" pitchFamily="66" charset="0"/>
                <a:ea typeface="Times New Roman"/>
                <a:cs typeface="Times New Roman"/>
              </a:rPr>
              <a:t> глубоко и серьезно, уметь </a:t>
            </a:r>
            <a:r>
              <a:rPr lang="ru-RU" sz="1200" dirty="0">
                <a:solidFill>
                  <a:srgbClr val="FF0000"/>
                </a:solidFill>
                <a:latin typeface="Comic Sans MS" panose="030F0702030302020204" pitchFamily="66" charset="0"/>
                <a:ea typeface="Times New Roman"/>
                <a:cs typeface="Times New Roman"/>
              </a:rPr>
              <a:t>жертвовать</a:t>
            </a:r>
            <a:r>
              <a:rPr lang="ru-RU" sz="1200" dirty="0">
                <a:solidFill>
                  <a:srgbClr val="000000"/>
                </a:solidFill>
                <a:latin typeface="Comic Sans MS" panose="030F0702030302020204" pitchFamily="66" charset="0"/>
                <a:ea typeface="Times New Roman"/>
                <a:cs typeface="Times New Roman"/>
              </a:rPr>
              <a:t> собой ради любимого дела и любимых людей. Люди, не имеющие всего этого, – несчастные, живущие скучной жизнью, растворяющие себя в пустом приобретательстве мелких, низменных наслаждений.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Comic Sans MS" panose="030F0702030302020204" pitchFamily="66" charset="0"/>
              <a:ea typeface="inpin heiti" panose="00000500000000000000" pitchFamily="2" charset="-122"/>
              <a:sym typeface="inpin heiti" panose="00000500000000000000" pitchFamily="2" charset="-122"/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xmlns="" id="{07249123-3DB8-FA4A-9A0E-391329E8BA7B}"/>
              </a:ext>
            </a:extLst>
          </p:cNvPr>
          <p:cNvSpPr txBox="1"/>
          <p:nvPr/>
        </p:nvSpPr>
        <p:spPr>
          <a:xfrm>
            <a:off x="7094105" y="2361193"/>
            <a:ext cx="3844189" cy="177279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r">
              <a:lnSpc>
                <a:spcPct val="130000"/>
              </a:lnSpc>
            </a:pPr>
            <a:r>
              <a:rPr lang="ru-RU" sz="1400" dirty="0"/>
              <a:t>Чем больше человек окружен этой духовной культурой, погружен в нее, тем он счастливее, тем ему интереснее жить. </a:t>
            </a:r>
            <a:r>
              <a:rPr lang="ru-RU" sz="1400" dirty="0" err="1">
                <a:solidFill>
                  <a:srgbClr val="FF0000"/>
                </a:solidFill>
              </a:rPr>
              <a:t>Бездуховность</a:t>
            </a:r>
            <a:r>
              <a:rPr lang="ru-RU" sz="1400" dirty="0"/>
              <a:t> – жизнь механизма, ничего не чувствующего, неспособного любить, жертвовать собой, иметь нравственные и эстетические идеалы.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inpin heiti" panose="00000500000000000000" pitchFamily="2" charset="-122"/>
                <a:ea typeface="inpin heiti" panose="00000500000000000000" pitchFamily="2" charset="-122"/>
                <a:sym typeface="inpin heiti" panose="00000500000000000000" pitchFamily="2" charset="-122"/>
              </a:rPr>
              <a:t> 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inpin heiti" panose="00000500000000000000" pitchFamily="2" charset="-122"/>
              <a:ea typeface="inpin heiti" panose="00000500000000000000" pitchFamily="2" charset="-122"/>
              <a:sym typeface="inpin heiti" panose="00000500000000000000" pitchFamily="2" charset="-122"/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xmlns="" id="{325C06A6-FEED-7346-96B7-D9C0C813B717}"/>
              </a:ext>
            </a:extLst>
          </p:cNvPr>
          <p:cNvSpPr txBox="1"/>
          <p:nvPr/>
        </p:nvSpPr>
        <p:spPr>
          <a:xfrm>
            <a:off x="8090098" y="4292646"/>
            <a:ext cx="2848196" cy="247914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r">
              <a:lnSpc>
                <a:spcPct val="130000"/>
              </a:lnSpc>
            </a:pPr>
            <a:r>
              <a:rPr lang="ru-RU" sz="1200" dirty="0"/>
              <a:t>Все, что сделано с </a:t>
            </a:r>
            <a:r>
              <a:rPr lang="ru-RU" sz="1200" dirty="0">
                <a:solidFill>
                  <a:srgbClr val="FF0000"/>
                </a:solidFill>
              </a:rPr>
              <a:t>душой</a:t>
            </a:r>
            <a:r>
              <a:rPr lang="ru-RU" sz="1200" dirty="0"/>
              <a:t>, идет от души, нужно для души, - это и есть </a:t>
            </a:r>
            <a:r>
              <a:rPr lang="ru-RU" sz="1200" dirty="0">
                <a:solidFill>
                  <a:srgbClr val="FF0000"/>
                </a:solidFill>
              </a:rPr>
              <a:t>«духовная культура»</a:t>
            </a:r>
            <a:r>
              <a:rPr lang="ru-RU" sz="1200" dirty="0"/>
              <a:t>. Чем больше человек окружен этой духовной культурой, погружен в нее, тем он счастливее, тем ему интереснее жить, жизнь приобретает для него </a:t>
            </a:r>
            <a:r>
              <a:rPr lang="ru-RU" sz="1200" dirty="0">
                <a:solidFill>
                  <a:srgbClr val="FF0000"/>
                </a:solidFill>
              </a:rPr>
              <a:t>содержательность</a:t>
            </a:r>
            <a:r>
              <a:rPr lang="ru-RU" sz="1200" dirty="0"/>
              <a:t>. А в чисто </a:t>
            </a:r>
            <a:r>
              <a:rPr lang="ru-RU" sz="1200" dirty="0">
                <a:solidFill>
                  <a:srgbClr val="FF0000"/>
                </a:solidFill>
              </a:rPr>
              <a:t>формальном отношении </a:t>
            </a:r>
            <a:r>
              <a:rPr lang="ru-RU" sz="1200" dirty="0"/>
              <a:t>к работе, к изучению, к товарищам и знакомым, к искусству </a:t>
            </a:r>
            <a:r>
              <a:rPr lang="ru-RU" sz="1200" dirty="0">
                <a:solidFill>
                  <a:srgbClr val="FF0000"/>
                </a:solidFill>
              </a:rPr>
              <a:t>нет этой «духовной культуры</a:t>
            </a:r>
            <a:r>
              <a:rPr lang="ru-RU" sz="1200" dirty="0"/>
              <a:t>».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inpin heiti" panose="00000500000000000000" pitchFamily="2" charset="-122"/>
              <a:ea typeface="inpin heiti" panose="00000500000000000000" pitchFamily="2" charset="-122"/>
              <a:sym typeface="inpin heiti" panose="000005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8529348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"/>
                            </p:stCondLst>
                            <p:childTnLst>
                              <p:par>
                                <p:cTn id="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3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6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3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900"/>
                            </p:stCondLst>
                            <p:childTnLst>
                              <p:par>
                                <p:cTn id="1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3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2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3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3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800"/>
                            </p:stCondLst>
                            <p:childTnLst>
                              <p:par>
                                <p:cTn id="2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3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6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52" grpId="0"/>
      <p:bldP spid="53" grpId="0"/>
      <p:bldP spid="54" grpId="0"/>
      <p:bldP spid="55" grpId="0"/>
      <p:bldP spid="56" grpId="0"/>
      <p:bldP spid="5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B14D46C-1D23-8547-BB33-F0756F8892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latin typeface="Comic Sans MS" panose="030F0702030302020204" pitchFamily="66" charset="0"/>
              </a:rPr>
              <a:t>Что вы вкладываете в понятие «счастье»?</a:t>
            </a:r>
            <a:endParaRPr lang="x-none" dirty="0">
              <a:latin typeface="Comic Sans MS" panose="030F0702030302020204" pitchFamily="66" charset="0"/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xmlns="" id="{337F1E8C-CCA6-A04A-BE4C-390CB0637223}"/>
              </a:ext>
            </a:extLst>
          </p:cNvPr>
          <p:cNvGrpSpPr/>
          <p:nvPr/>
        </p:nvGrpSpPr>
        <p:grpSpPr>
          <a:xfrm>
            <a:off x="3527801" y="1784013"/>
            <a:ext cx="5387600" cy="2777714"/>
            <a:chOff x="3527801" y="2484657"/>
            <a:chExt cx="5387600" cy="2777714"/>
          </a:xfrm>
        </p:grpSpPr>
        <p:sp>
          <p:nvSpPr>
            <p:cNvPr id="29" name="Pentagon 28">
              <a:extLst>
                <a:ext uri="{FF2B5EF4-FFF2-40B4-BE49-F238E27FC236}">
                  <a16:creationId xmlns:a16="http://schemas.microsoft.com/office/drawing/2014/main" xmlns="" id="{17F7CA73-B8BA-4347-AB3E-97AD0F58A82D}"/>
                </a:ext>
              </a:extLst>
            </p:cNvPr>
            <p:cNvSpPr/>
            <p:nvPr/>
          </p:nvSpPr>
          <p:spPr>
            <a:xfrm rot="7160031" flipH="1">
              <a:off x="7145427" y="3464265"/>
              <a:ext cx="2749581" cy="790366"/>
            </a:xfrm>
            <a:prstGeom prst="homePlate">
              <a:avLst>
                <a:gd name="adj" fmla="val 64512"/>
              </a:avLst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30" name="Round Diagonal Corner Rectangle 2">
              <a:extLst>
                <a:ext uri="{FF2B5EF4-FFF2-40B4-BE49-F238E27FC236}">
                  <a16:creationId xmlns:a16="http://schemas.microsoft.com/office/drawing/2014/main" xmlns="" id="{AAD68538-27B5-DE4F-A381-677119F0AEFA}"/>
                </a:ext>
              </a:extLst>
            </p:cNvPr>
            <p:cNvSpPr/>
            <p:nvPr/>
          </p:nvSpPr>
          <p:spPr>
            <a:xfrm rot="5400000">
              <a:off x="2892063" y="3761832"/>
              <a:ext cx="2125467" cy="853991"/>
            </a:xfrm>
            <a:prstGeom prst="round2DiagRect">
              <a:avLst>
                <a:gd name="adj1" fmla="val 33219"/>
                <a:gd name="adj2" fmla="val 0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sz="2400" dirty="0">
                <a:cs typeface="+mn-ea"/>
                <a:sym typeface="+mn-lt"/>
              </a:endParaRPr>
            </a:p>
          </p:txBody>
        </p:sp>
        <p:sp>
          <p:nvSpPr>
            <p:cNvPr id="31" name="Parallelogram 30">
              <a:extLst>
                <a:ext uri="{FF2B5EF4-FFF2-40B4-BE49-F238E27FC236}">
                  <a16:creationId xmlns:a16="http://schemas.microsoft.com/office/drawing/2014/main" xmlns="" id="{5A9DE337-FF03-7A40-A335-4A73F577294E}"/>
                </a:ext>
              </a:extLst>
            </p:cNvPr>
            <p:cNvSpPr/>
            <p:nvPr/>
          </p:nvSpPr>
          <p:spPr>
            <a:xfrm rot="5400000" flipH="1">
              <a:off x="3438139" y="3880910"/>
              <a:ext cx="2314306" cy="426997"/>
            </a:xfrm>
            <a:prstGeom prst="parallelogram">
              <a:avLst>
                <a:gd name="adj" fmla="val 217202"/>
              </a:avLst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32" name="Round Diagonal Corner Rectangle 5">
              <a:extLst>
                <a:ext uri="{FF2B5EF4-FFF2-40B4-BE49-F238E27FC236}">
                  <a16:creationId xmlns:a16="http://schemas.microsoft.com/office/drawing/2014/main" xmlns="" id="{C931EF24-D658-F84F-BE78-48225041671C}"/>
                </a:ext>
              </a:extLst>
            </p:cNvPr>
            <p:cNvSpPr/>
            <p:nvPr/>
          </p:nvSpPr>
          <p:spPr>
            <a:xfrm rot="5400000">
              <a:off x="5246982" y="3572991"/>
              <a:ext cx="2503152" cy="853991"/>
            </a:xfrm>
            <a:prstGeom prst="round2DiagRect">
              <a:avLst>
                <a:gd name="adj1" fmla="val 33219"/>
                <a:gd name="adj2" fmla="val 0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sz="2400" dirty="0">
                <a:cs typeface="+mn-ea"/>
                <a:sym typeface="+mn-lt"/>
              </a:endParaRPr>
            </a:p>
          </p:txBody>
        </p:sp>
        <p:sp>
          <p:nvSpPr>
            <p:cNvPr id="58" name="Round Diagonal Corner Rectangle 6">
              <a:extLst>
                <a:ext uri="{FF2B5EF4-FFF2-40B4-BE49-F238E27FC236}">
                  <a16:creationId xmlns:a16="http://schemas.microsoft.com/office/drawing/2014/main" xmlns="" id="{A02FBC65-27AE-2841-8143-12DE686F67B8}"/>
                </a:ext>
              </a:extLst>
            </p:cNvPr>
            <p:cNvSpPr/>
            <p:nvPr/>
          </p:nvSpPr>
          <p:spPr>
            <a:xfrm rot="5400000">
              <a:off x="6416421" y="3478569"/>
              <a:ext cx="2691992" cy="853991"/>
            </a:xfrm>
            <a:prstGeom prst="round2DiagRect">
              <a:avLst>
                <a:gd name="adj1" fmla="val 33219"/>
                <a:gd name="adj2" fmla="val 0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sz="2400" dirty="0">
                <a:cs typeface="+mn-ea"/>
                <a:sym typeface="+mn-lt"/>
              </a:endParaRPr>
            </a:p>
          </p:txBody>
        </p:sp>
        <p:sp>
          <p:nvSpPr>
            <p:cNvPr id="59" name="Parallelogram 58">
              <a:extLst>
                <a:ext uri="{FF2B5EF4-FFF2-40B4-BE49-F238E27FC236}">
                  <a16:creationId xmlns:a16="http://schemas.microsoft.com/office/drawing/2014/main" xmlns="" id="{401C0AA7-B114-3B47-A43D-1066958201C0}"/>
                </a:ext>
              </a:extLst>
            </p:cNvPr>
            <p:cNvSpPr/>
            <p:nvPr/>
          </p:nvSpPr>
          <p:spPr>
            <a:xfrm rot="5400000" flipH="1">
              <a:off x="5781179" y="3693378"/>
              <a:ext cx="2694618" cy="426997"/>
            </a:xfrm>
            <a:prstGeom prst="parallelogram">
              <a:avLst>
                <a:gd name="adj" fmla="val 254198"/>
              </a:avLst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60" name="Parallelogram 59">
              <a:extLst>
                <a:ext uri="{FF2B5EF4-FFF2-40B4-BE49-F238E27FC236}">
                  <a16:creationId xmlns:a16="http://schemas.microsoft.com/office/drawing/2014/main" xmlns="" id="{EAFC2D89-D68F-6F4B-8711-D3271EF8728F}"/>
                </a:ext>
              </a:extLst>
            </p:cNvPr>
            <p:cNvSpPr/>
            <p:nvPr/>
          </p:nvSpPr>
          <p:spPr>
            <a:xfrm rot="5400000" flipH="1">
              <a:off x="4606157" y="3791892"/>
              <a:ext cx="2513961" cy="426997"/>
            </a:xfrm>
            <a:prstGeom prst="parallelogram">
              <a:avLst>
                <a:gd name="adj" fmla="val 221414"/>
              </a:avLst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61" name="Round Diagonal Corner Rectangle 4">
              <a:extLst>
                <a:ext uri="{FF2B5EF4-FFF2-40B4-BE49-F238E27FC236}">
                  <a16:creationId xmlns:a16="http://schemas.microsoft.com/office/drawing/2014/main" xmlns="" id="{EEF71901-723B-2F4A-A537-E8F8B544C460}"/>
                </a:ext>
              </a:extLst>
            </p:cNvPr>
            <p:cNvSpPr/>
            <p:nvPr/>
          </p:nvSpPr>
          <p:spPr>
            <a:xfrm rot="5400000">
              <a:off x="4078633" y="3667411"/>
              <a:ext cx="2314308" cy="853991"/>
            </a:xfrm>
            <a:prstGeom prst="round2DiagRect">
              <a:avLst>
                <a:gd name="adj1" fmla="val 33219"/>
                <a:gd name="adj2" fmla="val 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sz="2400" dirty="0">
                <a:cs typeface="+mn-ea"/>
                <a:sym typeface="+mn-lt"/>
              </a:endParaRP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xmlns="" id="{D37DDF0E-50B8-DD44-BFA9-DAF7BF4CAAB4}"/>
                </a:ext>
              </a:extLst>
            </p:cNvPr>
            <p:cNvSpPr txBox="1"/>
            <p:nvPr/>
          </p:nvSpPr>
          <p:spPr>
            <a:xfrm>
              <a:off x="3550006" y="4503846"/>
              <a:ext cx="809580" cy="584775"/>
            </a:xfrm>
            <a:prstGeom prst="rect">
              <a:avLst/>
            </a:prstGeom>
            <a:noFill/>
          </p:spPr>
          <p:txBody>
            <a:bodyPr wrap="square" rtlCol="0" anchor="b">
              <a:spAutoFit/>
            </a:bodyPr>
            <a:lstStyle/>
            <a:p>
              <a:pPr algn="ctr"/>
              <a:r>
                <a:rPr lang="en-US" sz="3200" dirty="0">
                  <a:solidFill>
                    <a:schemeClr val="accent1">
                      <a:lumMod val="20000"/>
                      <a:lumOff val="80000"/>
                    </a:schemeClr>
                  </a:solidFill>
                  <a:cs typeface="+mn-ea"/>
                  <a:sym typeface="+mn-lt"/>
                </a:rPr>
                <a:t>01</a:t>
              </a: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xmlns="" id="{46E07405-729C-C547-AF05-9474D98885B3}"/>
                </a:ext>
              </a:extLst>
            </p:cNvPr>
            <p:cNvSpPr txBox="1"/>
            <p:nvPr/>
          </p:nvSpPr>
          <p:spPr>
            <a:xfrm>
              <a:off x="4830997" y="4503846"/>
              <a:ext cx="809580" cy="584775"/>
            </a:xfrm>
            <a:prstGeom prst="rect">
              <a:avLst/>
            </a:prstGeom>
            <a:noFill/>
          </p:spPr>
          <p:txBody>
            <a:bodyPr wrap="square" rtlCol="0" anchor="b">
              <a:spAutoFit/>
            </a:bodyPr>
            <a:lstStyle/>
            <a:p>
              <a:pPr algn="ctr"/>
              <a:r>
                <a:rPr lang="en-US" sz="3200" dirty="0">
                  <a:solidFill>
                    <a:schemeClr val="accent2">
                      <a:lumMod val="20000"/>
                      <a:lumOff val="80000"/>
                    </a:schemeClr>
                  </a:solidFill>
                  <a:cs typeface="+mn-ea"/>
                  <a:sym typeface="+mn-lt"/>
                </a:rPr>
                <a:t>02</a:t>
              </a: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xmlns="" id="{9291457F-6252-3B47-BDE1-A87AFF0E8A81}"/>
                </a:ext>
              </a:extLst>
            </p:cNvPr>
            <p:cNvSpPr txBox="1"/>
            <p:nvPr/>
          </p:nvSpPr>
          <p:spPr>
            <a:xfrm>
              <a:off x="6093768" y="4503846"/>
              <a:ext cx="809580" cy="584775"/>
            </a:xfrm>
            <a:prstGeom prst="rect">
              <a:avLst/>
            </a:prstGeom>
            <a:noFill/>
          </p:spPr>
          <p:txBody>
            <a:bodyPr wrap="square" rtlCol="0" anchor="b">
              <a:spAutoFit/>
            </a:bodyPr>
            <a:lstStyle/>
            <a:p>
              <a:pPr algn="ctr"/>
              <a:r>
                <a:rPr lang="en-US" sz="3200" dirty="0">
                  <a:solidFill>
                    <a:schemeClr val="accent4">
                      <a:lumMod val="20000"/>
                      <a:lumOff val="80000"/>
                    </a:schemeClr>
                  </a:solidFill>
                  <a:cs typeface="+mn-ea"/>
                  <a:sym typeface="+mn-lt"/>
                </a:rPr>
                <a:t>03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xmlns="" id="{5AF12843-227C-474A-9674-799694F4F4C2}"/>
                </a:ext>
              </a:extLst>
            </p:cNvPr>
            <p:cNvSpPr txBox="1"/>
            <p:nvPr/>
          </p:nvSpPr>
          <p:spPr>
            <a:xfrm>
              <a:off x="7357627" y="4503846"/>
              <a:ext cx="809580" cy="584775"/>
            </a:xfrm>
            <a:prstGeom prst="rect">
              <a:avLst/>
            </a:prstGeom>
            <a:noFill/>
          </p:spPr>
          <p:txBody>
            <a:bodyPr wrap="square" rtlCol="0" anchor="b">
              <a:spAutoFit/>
            </a:bodyPr>
            <a:lstStyle/>
            <a:p>
              <a:pPr algn="ctr"/>
              <a:r>
                <a:rPr lang="en-US" sz="3200" dirty="0">
                  <a:solidFill>
                    <a:schemeClr val="accent5">
                      <a:lumMod val="20000"/>
                      <a:lumOff val="80000"/>
                    </a:schemeClr>
                  </a:solidFill>
                  <a:cs typeface="+mn-ea"/>
                  <a:sym typeface="+mn-lt"/>
                </a:rPr>
                <a:t>04</a:t>
              </a:r>
            </a:p>
          </p:txBody>
        </p:sp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xmlns="" id="{1E21260E-8F6D-F948-8835-390433852E80}"/>
              </a:ext>
            </a:extLst>
          </p:cNvPr>
          <p:cNvGrpSpPr/>
          <p:nvPr/>
        </p:nvGrpSpPr>
        <p:grpSpPr>
          <a:xfrm>
            <a:off x="796834" y="3144310"/>
            <a:ext cx="2536916" cy="1835773"/>
            <a:chOff x="796834" y="3844954"/>
            <a:chExt cx="2536916" cy="1835773"/>
          </a:xfrm>
        </p:grpSpPr>
        <p:sp>
          <p:nvSpPr>
            <p:cNvPr id="76" name="Rectangle 75">
              <a:extLst>
                <a:ext uri="{FF2B5EF4-FFF2-40B4-BE49-F238E27FC236}">
                  <a16:creationId xmlns:a16="http://schemas.microsoft.com/office/drawing/2014/main" xmlns="" id="{87A9CB5E-AD64-E941-A4AA-EB311F601E4E}"/>
                </a:ext>
              </a:extLst>
            </p:cNvPr>
            <p:cNvSpPr/>
            <p:nvPr/>
          </p:nvSpPr>
          <p:spPr>
            <a:xfrm>
              <a:off x="796834" y="4308044"/>
              <a:ext cx="2536916" cy="137268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ru-RU" sz="1600" b="1" dirty="0" smtClean="0">
                  <a:solidFill>
                    <a:srgbClr val="0070C0"/>
                  </a:solidFill>
                  <a:latin typeface="Comic Sans MS" panose="030F0702030302020204" pitchFamily="66" charset="0"/>
                  <a:cs typeface="+mn-ea"/>
                  <a:sym typeface="+mn-lt"/>
                </a:rPr>
                <a:t>Что такое «счастье»? От чего оно зависит? Что вы вкладываете  в это понятие?</a:t>
              </a:r>
              <a:endParaRPr lang="id-ID" sz="1600" b="1" dirty="0">
                <a:solidFill>
                  <a:srgbClr val="0070C0"/>
                </a:solidFill>
                <a:latin typeface="Comic Sans MS" panose="030F0702030302020204" pitchFamily="66" charset="0"/>
                <a:cs typeface="+mn-ea"/>
                <a:sym typeface="+mn-lt"/>
              </a:endParaRPr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xmlns="" id="{FE848FB4-A593-E14D-A2E7-A99D6114FED4}"/>
                </a:ext>
              </a:extLst>
            </p:cNvPr>
            <p:cNvSpPr txBox="1"/>
            <p:nvPr/>
          </p:nvSpPr>
          <p:spPr>
            <a:xfrm>
              <a:off x="2065292" y="3844954"/>
              <a:ext cx="1238552" cy="523220"/>
            </a:xfrm>
            <a:prstGeom prst="rect">
              <a:avLst/>
            </a:prstGeom>
            <a:noFill/>
          </p:spPr>
          <p:txBody>
            <a:bodyPr wrap="square" rtlCol="0" anchor="b">
              <a:spAutoFit/>
            </a:bodyPr>
            <a:lstStyle/>
            <a:p>
              <a:pPr algn="r"/>
              <a:r>
                <a:rPr lang="ru-RU" sz="2800" b="1" dirty="0" smtClean="0">
                  <a:solidFill>
                    <a:schemeClr val="accent1"/>
                  </a:solidFill>
                  <a:latin typeface="Comic Sans MS" panose="030F0702030302020204" pitchFamily="66" charset="0"/>
                  <a:cs typeface="+mn-ea"/>
                  <a:sym typeface="+mn-lt"/>
                </a:rPr>
                <a:t>Тезис</a:t>
              </a:r>
              <a:endParaRPr lang="en-US" sz="2800" b="1" dirty="0">
                <a:solidFill>
                  <a:schemeClr val="accent1"/>
                </a:solidFill>
                <a:latin typeface="Comic Sans MS" panose="030F0702030302020204" pitchFamily="66" charset="0"/>
                <a:cs typeface="+mn-ea"/>
                <a:sym typeface="+mn-lt"/>
              </a:endParaRPr>
            </a:p>
          </p:txBody>
        </p:sp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xmlns="" id="{D77D8F31-B796-F44B-908D-AECEC5D95649}"/>
              </a:ext>
            </a:extLst>
          </p:cNvPr>
          <p:cNvGrpSpPr/>
          <p:nvPr/>
        </p:nvGrpSpPr>
        <p:grpSpPr>
          <a:xfrm>
            <a:off x="1971915" y="4905579"/>
            <a:ext cx="3724971" cy="1723059"/>
            <a:chOff x="2597441" y="5406168"/>
            <a:chExt cx="3077100" cy="1723059"/>
          </a:xfrm>
        </p:grpSpPr>
        <p:sp>
          <p:nvSpPr>
            <p:cNvPr id="79" name="Rectangle 78">
              <a:extLst>
                <a:ext uri="{FF2B5EF4-FFF2-40B4-BE49-F238E27FC236}">
                  <a16:creationId xmlns:a16="http://schemas.microsoft.com/office/drawing/2014/main" xmlns="" id="{16966CF4-D219-E945-A9C2-40D166DA92D4}"/>
                </a:ext>
              </a:extLst>
            </p:cNvPr>
            <p:cNvSpPr/>
            <p:nvPr/>
          </p:nvSpPr>
          <p:spPr>
            <a:xfrm>
              <a:off x="2597441" y="5756544"/>
              <a:ext cx="3077100" cy="137268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ru-RU" sz="1600" b="1" dirty="0" smtClean="0">
                  <a:solidFill>
                    <a:schemeClr val="accent2">
                      <a:lumMod val="75000"/>
                    </a:schemeClr>
                  </a:solidFill>
                  <a:latin typeface="Comic Sans MS" panose="030F0702030302020204" pitchFamily="66" charset="0"/>
                  <a:cs typeface="+mn-ea"/>
                  <a:sym typeface="+mn-lt"/>
                </a:rPr>
                <a:t>Что значит «быть счастливым», по мнению </a:t>
              </a:r>
              <a:r>
                <a:rPr lang="ru-RU" sz="1600" b="1" dirty="0" err="1" smtClean="0">
                  <a:solidFill>
                    <a:schemeClr val="accent2">
                      <a:lumMod val="75000"/>
                    </a:schemeClr>
                  </a:solidFill>
                  <a:latin typeface="Comic Sans MS" panose="030F0702030302020204" pitchFamily="66" charset="0"/>
                  <a:cs typeface="+mn-ea"/>
                  <a:sym typeface="+mn-lt"/>
                </a:rPr>
                <a:t>Д.С.Лихачева</a:t>
              </a:r>
              <a:r>
                <a:rPr lang="ru-RU" sz="1600" b="1" dirty="0" smtClean="0">
                  <a:solidFill>
                    <a:schemeClr val="accent2">
                      <a:lumMod val="75000"/>
                    </a:schemeClr>
                  </a:solidFill>
                  <a:latin typeface="Comic Sans MS" panose="030F0702030302020204" pitchFamily="66" charset="0"/>
                  <a:cs typeface="+mn-ea"/>
                  <a:sym typeface="+mn-lt"/>
                </a:rPr>
                <a:t>? Как эта мысль подтверждает ваш тезис?</a:t>
              </a:r>
              <a:endParaRPr lang="id-ID" sz="1600" b="1" dirty="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  <a:cs typeface="+mn-ea"/>
                <a:sym typeface="+mn-lt"/>
              </a:endParaRPr>
            </a:p>
          </p:txBody>
        </p: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xmlns="" id="{3A7B7B7B-0F8F-B140-B90B-07E9EC94A3C8}"/>
                </a:ext>
              </a:extLst>
            </p:cNvPr>
            <p:cNvSpPr txBox="1"/>
            <p:nvPr/>
          </p:nvSpPr>
          <p:spPr>
            <a:xfrm>
              <a:off x="3786996" y="5406168"/>
              <a:ext cx="1887545" cy="400110"/>
            </a:xfrm>
            <a:prstGeom prst="rect">
              <a:avLst/>
            </a:prstGeom>
            <a:noFill/>
          </p:spPr>
          <p:txBody>
            <a:bodyPr wrap="square" rtlCol="0" anchor="b">
              <a:spAutoFit/>
            </a:bodyPr>
            <a:lstStyle/>
            <a:p>
              <a:pPr algn="r"/>
              <a:r>
                <a:rPr lang="ru-RU" sz="2000" b="1" dirty="0" smtClean="0">
                  <a:solidFill>
                    <a:schemeClr val="accent2"/>
                  </a:solidFill>
                  <a:latin typeface="Comic Sans MS" panose="030F0702030302020204" pitchFamily="66" charset="0"/>
                  <a:cs typeface="+mn-ea"/>
                  <a:sym typeface="+mn-lt"/>
                </a:rPr>
                <a:t>Аргумент 1</a:t>
              </a:r>
              <a:endParaRPr lang="en-US" sz="2000" b="1" dirty="0">
                <a:solidFill>
                  <a:schemeClr val="accent2"/>
                </a:solidFill>
                <a:latin typeface="Comic Sans MS" panose="030F0702030302020204" pitchFamily="66" charset="0"/>
                <a:cs typeface="+mn-ea"/>
                <a:sym typeface="+mn-lt"/>
              </a:endParaRPr>
            </a:p>
          </p:txBody>
        </p:sp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xmlns="" id="{6276F073-60DE-4C43-9949-C4F182DB7270}"/>
              </a:ext>
            </a:extLst>
          </p:cNvPr>
          <p:cNvGrpSpPr/>
          <p:nvPr/>
        </p:nvGrpSpPr>
        <p:grpSpPr>
          <a:xfrm>
            <a:off x="6071561" y="4949305"/>
            <a:ext cx="4573435" cy="1372194"/>
            <a:chOff x="6086075" y="5436946"/>
            <a:chExt cx="3077101" cy="1372194"/>
          </a:xfrm>
        </p:grpSpPr>
        <p:sp>
          <p:nvSpPr>
            <p:cNvPr id="82" name="Rectangle 81">
              <a:extLst>
                <a:ext uri="{FF2B5EF4-FFF2-40B4-BE49-F238E27FC236}">
                  <a16:creationId xmlns:a16="http://schemas.microsoft.com/office/drawing/2014/main" xmlns="" id="{2AF5F710-F7E2-C740-91AE-8450D38E0E0E}"/>
                </a:ext>
              </a:extLst>
            </p:cNvPr>
            <p:cNvSpPr/>
            <p:nvPr/>
          </p:nvSpPr>
          <p:spPr>
            <a:xfrm>
              <a:off x="6086076" y="5756544"/>
              <a:ext cx="3077100" cy="105259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ru-RU" sz="1600" b="1" dirty="0" smtClean="0">
                  <a:solidFill>
                    <a:schemeClr val="accent4">
                      <a:lumMod val="60000"/>
                      <a:lumOff val="40000"/>
                    </a:schemeClr>
                  </a:solidFill>
                  <a:latin typeface="Comic Sans MS" panose="030F0702030302020204" pitchFamily="66" charset="0"/>
                  <a:cs typeface="+mn-ea"/>
                  <a:sym typeface="+mn-lt"/>
                </a:rPr>
                <a:t>Можно привести из этого же произведения, а можно – из другого.</a:t>
              </a:r>
              <a:endParaRPr lang="id-ID" sz="16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  <a:cs typeface="+mn-ea"/>
                <a:sym typeface="+mn-lt"/>
              </a:endParaRPr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xmlns="" id="{D081CFFF-5D35-EC43-B244-0B16B721254C}"/>
                </a:ext>
              </a:extLst>
            </p:cNvPr>
            <p:cNvSpPr txBox="1"/>
            <p:nvPr/>
          </p:nvSpPr>
          <p:spPr>
            <a:xfrm>
              <a:off x="6086075" y="5436946"/>
              <a:ext cx="1795729" cy="369332"/>
            </a:xfrm>
            <a:prstGeom prst="rect">
              <a:avLst/>
            </a:prstGeom>
            <a:noFill/>
          </p:spPr>
          <p:txBody>
            <a:bodyPr wrap="square" rtlCol="0" anchor="b">
              <a:spAutoFit/>
            </a:bodyPr>
            <a:lstStyle/>
            <a:p>
              <a:r>
                <a:rPr lang="ru-RU" b="1" dirty="0" smtClean="0">
                  <a:solidFill>
                    <a:schemeClr val="accent4"/>
                  </a:solidFill>
                  <a:latin typeface="Comic Sans MS" panose="030F0702030302020204" pitchFamily="66" charset="0"/>
                  <a:cs typeface="+mn-ea"/>
                  <a:sym typeface="+mn-lt"/>
                </a:rPr>
                <a:t>Аргумент 2</a:t>
              </a:r>
              <a:endParaRPr lang="en-US" b="1" dirty="0">
                <a:solidFill>
                  <a:schemeClr val="accent4"/>
                </a:solidFill>
                <a:latin typeface="Comic Sans MS" panose="030F0702030302020204" pitchFamily="66" charset="0"/>
                <a:cs typeface="+mn-ea"/>
                <a:sym typeface="+mn-lt"/>
              </a:endParaRPr>
            </a:p>
          </p:txBody>
        </p:sp>
      </p:grpSp>
      <p:grpSp>
        <p:nvGrpSpPr>
          <p:cNvPr id="84" name="Group 83">
            <a:extLst>
              <a:ext uri="{FF2B5EF4-FFF2-40B4-BE49-F238E27FC236}">
                <a16:creationId xmlns:a16="http://schemas.microsoft.com/office/drawing/2014/main" xmlns="" id="{E5429794-63F4-0F46-9AEB-8D86B3CEC0E0}"/>
              </a:ext>
            </a:extLst>
          </p:cNvPr>
          <p:cNvGrpSpPr/>
          <p:nvPr/>
        </p:nvGrpSpPr>
        <p:grpSpPr>
          <a:xfrm>
            <a:off x="9144488" y="3241307"/>
            <a:ext cx="2872108" cy="1843092"/>
            <a:chOff x="8928828" y="3957668"/>
            <a:chExt cx="2466338" cy="1843092"/>
          </a:xfrm>
        </p:grpSpPr>
        <p:sp>
          <p:nvSpPr>
            <p:cNvPr id="85" name="Rectangle 84">
              <a:extLst>
                <a:ext uri="{FF2B5EF4-FFF2-40B4-BE49-F238E27FC236}">
                  <a16:creationId xmlns:a16="http://schemas.microsoft.com/office/drawing/2014/main" xmlns="" id="{ED0F6768-B879-E348-858A-02AA9FBA3D4A}"/>
                </a:ext>
              </a:extLst>
            </p:cNvPr>
            <p:cNvSpPr/>
            <p:nvPr/>
          </p:nvSpPr>
          <p:spPr>
            <a:xfrm>
              <a:off x="8928828" y="4308044"/>
              <a:ext cx="2466338" cy="149271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ru-RU" sz="1400" b="1" dirty="0" smtClean="0">
                  <a:solidFill>
                    <a:srgbClr val="00B050"/>
                  </a:solidFill>
                  <a:latin typeface="Comic Sans MS" panose="030F0702030302020204" pitchFamily="66" charset="0"/>
                  <a:cs typeface="+mn-ea"/>
                  <a:sym typeface="+mn-lt"/>
                </a:rPr>
                <a:t>Из этого следует, что человек может быть счастлив, когда </a:t>
              </a:r>
              <a:r>
                <a:rPr lang="en-US" sz="1400" b="1" dirty="0" smtClean="0">
                  <a:solidFill>
                    <a:srgbClr val="00B050"/>
                  </a:solidFill>
                  <a:latin typeface="Comic Sans MS" panose="030F0702030302020204" pitchFamily="66" charset="0"/>
                  <a:cs typeface="+mn-ea"/>
                  <a:sym typeface="+mn-lt"/>
                </a:rPr>
                <a:t>&lt;</a:t>
              </a:r>
              <a:r>
                <a:rPr lang="ru-RU" sz="1400" b="1" dirty="0" smtClean="0">
                  <a:solidFill>
                    <a:srgbClr val="00B050"/>
                  </a:solidFill>
                  <a:latin typeface="Comic Sans MS" panose="030F0702030302020204" pitchFamily="66" charset="0"/>
                  <a:cs typeface="+mn-ea"/>
                  <a:sym typeface="+mn-lt"/>
                </a:rPr>
                <a:t>..</a:t>
              </a:r>
              <a:r>
                <a:rPr lang="en-US" sz="1400" b="1" dirty="0" smtClean="0">
                  <a:solidFill>
                    <a:srgbClr val="00B050"/>
                  </a:solidFill>
                  <a:latin typeface="Comic Sans MS" panose="030F0702030302020204" pitchFamily="66" charset="0"/>
                  <a:cs typeface="+mn-ea"/>
                  <a:sym typeface="+mn-lt"/>
                </a:rPr>
                <a:t>.&gt;</a:t>
              </a:r>
              <a:r>
                <a:rPr lang="ru-RU" sz="1400" b="1" dirty="0" smtClean="0">
                  <a:solidFill>
                    <a:srgbClr val="00B050"/>
                  </a:solidFill>
                  <a:latin typeface="Comic Sans MS" panose="030F0702030302020204" pitchFamily="66" charset="0"/>
                  <a:cs typeface="+mn-ea"/>
                  <a:sym typeface="+mn-lt"/>
                </a:rPr>
                <a:t> . Однако всегда следует помнить о том, что </a:t>
              </a:r>
              <a:r>
                <a:rPr lang="en-US" sz="1400" b="1" dirty="0" smtClean="0">
                  <a:solidFill>
                    <a:srgbClr val="00B050"/>
                  </a:solidFill>
                  <a:latin typeface="Comic Sans MS" panose="030F0702030302020204" pitchFamily="66" charset="0"/>
                  <a:cs typeface="+mn-ea"/>
                  <a:sym typeface="+mn-lt"/>
                </a:rPr>
                <a:t>&lt;</a:t>
              </a:r>
              <a:r>
                <a:rPr lang="ru-RU" sz="1400" b="1" dirty="0" smtClean="0">
                  <a:solidFill>
                    <a:srgbClr val="00B050"/>
                  </a:solidFill>
                  <a:latin typeface="Comic Sans MS" panose="030F0702030302020204" pitchFamily="66" charset="0"/>
                  <a:cs typeface="+mn-ea"/>
                  <a:sym typeface="+mn-lt"/>
                </a:rPr>
                <a:t>…</a:t>
              </a:r>
              <a:r>
                <a:rPr lang="en-US" sz="1400" b="1" dirty="0" smtClean="0">
                  <a:solidFill>
                    <a:srgbClr val="00B050"/>
                  </a:solidFill>
                  <a:latin typeface="Comic Sans MS" panose="030F0702030302020204" pitchFamily="66" charset="0"/>
                  <a:cs typeface="+mn-ea"/>
                  <a:sym typeface="+mn-lt"/>
                </a:rPr>
                <a:t>&gt;</a:t>
              </a:r>
              <a:r>
                <a:rPr lang="ru-RU" sz="1400" b="1" dirty="0" smtClean="0">
                  <a:solidFill>
                    <a:srgbClr val="00B050"/>
                  </a:solidFill>
                  <a:latin typeface="Comic Sans MS" panose="030F0702030302020204" pitchFamily="66" charset="0"/>
                  <a:cs typeface="+mn-ea"/>
                  <a:sym typeface="+mn-lt"/>
                </a:rPr>
                <a:t> .</a:t>
              </a:r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xmlns="" id="{5106520C-4ABE-BF4B-837E-73508711CEDC}"/>
                </a:ext>
              </a:extLst>
            </p:cNvPr>
            <p:cNvSpPr txBox="1"/>
            <p:nvPr/>
          </p:nvSpPr>
          <p:spPr>
            <a:xfrm>
              <a:off x="8928828" y="3957668"/>
              <a:ext cx="1238552" cy="400110"/>
            </a:xfrm>
            <a:prstGeom prst="rect">
              <a:avLst/>
            </a:prstGeom>
            <a:noFill/>
          </p:spPr>
          <p:txBody>
            <a:bodyPr wrap="square" rtlCol="0" anchor="b">
              <a:spAutoFit/>
            </a:bodyPr>
            <a:lstStyle/>
            <a:p>
              <a:r>
                <a:rPr lang="ru-RU" sz="2000" b="1" dirty="0" smtClean="0">
                  <a:solidFill>
                    <a:schemeClr val="accent5"/>
                  </a:solidFill>
                  <a:latin typeface="Comic Sans MS" panose="030F0702030302020204" pitchFamily="66" charset="0"/>
                  <a:cs typeface="+mn-ea"/>
                  <a:sym typeface="+mn-lt"/>
                </a:rPr>
                <a:t>Вывод</a:t>
              </a:r>
              <a:endParaRPr lang="en-US" sz="2000" b="1" dirty="0">
                <a:solidFill>
                  <a:schemeClr val="accent5"/>
                </a:solidFill>
                <a:latin typeface="Comic Sans MS" panose="030F0702030302020204" pitchFamily="66" charset="0"/>
                <a:cs typeface="+mn-ea"/>
                <a:sym typeface="+mn-lt"/>
              </a:endParaRPr>
            </a:p>
          </p:txBody>
        </p:sp>
      </p:grp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903" y="2799979"/>
            <a:ext cx="593785" cy="5937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1770" y="2799979"/>
            <a:ext cx="588034" cy="5880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5664" y="2795876"/>
            <a:ext cx="585788" cy="592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5345" y="2799979"/>
            <a:ext cx="528997" cy="528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479503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latin typeface="Comic Sans MS" panose="030F0702030302020204" pitchFamily="66" charset="0"/>
              </a:rPr>
              <a:t>Подведение итогов</a:t>
            </a:r>
            <a:endParaRPr lang="ru-RU" b="1" dirty="0">
              <a:latin typeface="Comic Sans MS" panose="030F0702030302020204" pitchFamily="66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ru-RU" b="1" dirty="0" smtClean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ru-RU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ru-RU" b="1" dirty="0" smtClean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r>
              <a:rPr lang="ru-RU" sz="36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Чему я сегодня научился?</a:t>
            </a:r>
          </a:p>
        </p:txBody>
      </p:sp>
    </p:spTree>
    <p:extLst>
      <p:ext uri="{BB962C8B-B14F-4D97-AF65-F5344CB8AC3E}">
        <p14:creationId xmlns:p14="http://schemas.microsoft.com/office/powerpoint/2010/main" val="4017943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latin typeface="Comic Sans MS" panose="030F0702030302020204" pitchFamily="66" charset="0"/>
              </a:rPr>
              <a:t>Рефлексия</a:t>
            </a:r>
            <a:endParaRPr lang="ru-RU" b="1" dirty="0">
              <a:latin typeface="Comic Sans MS" panose="030F0702030302020204" pitchFamily="66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ru-RU" b="1" dirty="0" smtClean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r>
              <a:rPr lang="ru-RU" sz="36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«Бесплатные советы»</a:t>
            </a:r>
            <a:r>
              <a:rPr lang="ru-RU" sz="3600" dirty="0" smtClean="0">
                <a:latin typeface="Comic Sans MS" panose="030F0702030302020204" pitchFamily="66" charset="0"/>
              </a:rPr>
              <a:t> </a:t>
            </a:r>
          </a:p>
          <a:p>
            <a:pPr marL="0" indent="0" algn="just">
              <a:buNone/>
            </a:pPr>
            <a:r>
              <a:rPr lang="ru-RU" dirty="0" smtClean="0">
                <a:latin typeface="Comic Sans MS" panose="030F0702030302020204" pitchFamily="66" charset="0"/>
              </a:rPr>
              <a:t>Напишите на оборотной стороне раздаточного материала </a:t>
            </a:r>
            <a:r>
              <a:rPr lang="ru-RU" dirty="0">
                <a:latin typeface="Comic Sans MS" panose="030F0702030302020204" pitchFamily="66" charset="0"/>
              </a:rPr>
              <a:t>совет относительно того, что в следующий раз на уроке хотелось бы сделать, в каком формате провести </a:t>
            </a:r>
            <a:r>
              <a:rPr lang="ru-RU" dirty="0" smtClean="0">
                <a:latin typeface="Comic Sans MS" panose="030F0702030302020204" pitchFamily="66" charset="0"/>
              </a:rPr>
              <a:t>урок. </a:t>
            </a:r>
            <a:endParaRPr lang="ru-RU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2844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latin typeface="Comic Sans MS" panose="030F0702030302020204" pitchFamily="66" charset="0"/>
              </a:rPr>
              <a:t>Домашнее задание</a:t>
            </a:r>
            <a:endParaRPr lang="ru-RU" dirty="0">
              <a:latin typeface="Comic Sans MS" panose="030F0702030302020204" pitchFamily="66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ru-RU" sz="3600" dirty="0" smtClean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r>
              <a:rPr lang="ru-RU" sz="3600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Написать сочинение-рассуждение по составленному плану на тему </a:t>
            </a:r>
          </a:p>
          <a:p>
            <a:pPr marL="0" indent="0" algn="ctr">
              <a:buNone/>
            </a:pPr>
            <a:r>
              <a:rPr lang="ru-RU" sz="3600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«Что вы вкладываете в понятие </a:t>
            </a:r>
            <a:r>
              <a:rPr lang="en-US" sz="3600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“</a:t>
            </a:r>
            <a:r>
              <a:rPr lang="ru-RU" sz="3600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счастье</a:t>
            </a:r>
            <a:r>
              <a:rPr lang="en-US" sz="3600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”</a:t>
            </a:r>
            <a:r>
              <a:rPr lang="ru-RU" sz="3600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?»</a:t>
            </a:r>
            <a:endParaRPr lang="ru-RU" sz="36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4468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Прямоугольник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5000"/>
                  <a:lumOff val="95000"/>
                </a:schemeClr>
              </a:gs>
              <a:gs pos="74000">
                <a:schemeClr val="accent3">
                  <a:lumMod val="45000"/>
                  <a:lumOff val="55000"/>
                </a:schemeClr>
              </a:gs>
              <a:gs pos="83000">
                <a:schemeClr val="accent3">
                  <a:lumMod val="45000"/>
                  <a:lumOff val="55000"/>
                </a:schemeClr>
              </a:gs>
              <a:gs pos="100000">
                <a:schemeClr val="accent3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6" name="Content Placeholder 1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630" y="165347"/>
            <a:ext cx="2487930" cy="746379"/>
          </a:xfrm>
        </p:spPr>
      </p:pic>
      <p:sp>
        <p:nvSpPr>
          <p:cNvPr id="5" name="Прямоугольник 6"/>
          <p:cNvSpPr/>
          <p:nvPr/>
        </p:nvSpPr>
        <p:spPr>
          <a:xfrm>
            <a:off x="7847376" y="1179779"/>
            <a:ext cx="4134506" cy="47705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hlinkClick r:id="rId3"/>
              </a:rPr>
              <a:t>http://powerpointbase.com</a:t>
            </a:r>
            <a:r>
              <a:rPr lang="ru-RU" sz="1600" dirty="0"/>
              <a:t> </a:t>
            </a:r>
            <a:r>
              <a:rPr lang="en-US" sz="1600" dirty="0"/>
              <a:t> – </a:t>
            </a:r>
            <a:r>
              <a:rPr lang="ru-RU" sz="1600" dirty="0"/>
              <a:t>это самый крупный портал бесплатных шаблонов презентаций </a:t>
            </a:r>
            <a:r>
              <a:rPr lang="en-US" sz="1600" dirty="0"/>
              <a:t>PowerPoint.</a:t>
            </a:r>
          </a:p>
          <a:p>
            <a:endParaRPr lang="en-US" sz="1600" dirty="0"/>
          </a:p>
          <a:p>
            <a:r>
              <a:rPr lang="en-US" sz="1600" dirty="0">
                <a:hlinkClick r:id="rId4"/>
              </a:rPr>
              <a:t>http://powerpointbase.com/premium/</a:t>
            </a:r>
            <a:r>
              <a:rPr lang="en-US" sz="1600" dirty="0"/>
              <a:t> - Premium </a:t>
            </a:r>
            <a:r>
              <a:rPr lang="ru-RU" sz="1600" dirty="0"/>
              <a:t>шаблоны презентаций </a:t>
            </a:r>
            <a:r>
              <a:rPr lang="en-US" sz="1600" dirty="0"/>
              <a:t>PowerPoint</a:t>
            </a:r>
          </a:p>
          <a:p>
            <a:endParaRPr lang="en-US" sz="1600" dirty="0"/>
          </a:p>
          <a:p>
            <a:r>
              <a:rPr lang="en-US" sz="1600" dirty="0">
                <a:hlinkClick r:id="rId5"/>
              </a:rPr>
              <a:t>http://powerpointbase.com/wordtemplates/</a:t>
            </a:r>
            <a:r>
              <a:rPr lang="en-US" sz="1600" dirty="0"/>
              <a:t> - </a:t>
            </a:r>
            <a:r>
              <a:rPr lang="ru-RU" sz="1600" dirty="0"/>
              <a:t>шаблоны </a:t>
            </a:r>
            <a:r>
              <a:rPr lang="en-US" sz="1600" dirty="0"/>
              <a:t>Word </a:t>
            </a:r>
            <a:r>
              <a:rPr lang="ru-RU" sz="1600" dirty="0"/>
              <a:t>для создания эффектных раздаточных материалов</a:t>
            </a:r>
          </a:p>
          <a:p>
            <a:endParaRPr lang="ru-RU" sz="1600" dirty="0"/>
          </a:p>
          <a:p>
            <a:r>
              <a:rPr lang="en-US" sz="1600" dirty="0">
                <a:hlinkClick r:id="rId6"/>
              </a:rPr>
              <a:t>http://powerpointbase.com/diagrams/</a:t>
            </a:r>
            <a:r>
              <a:rPr lang="ru-RU" sz="1600" dirty="0"/>
              <a:t> - шаблоны диаграмм и графиков для большей визуализации в презентациях</a:t>
            </a:r>
          </a:p>
          <a:p>
            <a:endParaRPr lang="ru-RU" sz="1600" dirty="0"/>
          </a:p>
          <a:p>
            <a:r>
              <a:rPr lang="en-US" sz="1600" dirty="0">
                <a:hlinkClick r:id="rId7"/>
              </a:rPr>
              <a:t>http://powerpointbase.com/certificates/</a:t>
            </a:r>
            <a:r>
              <a:rPr lang="ru-RU" sz="1600" dirty="0"/>
              <a:t> - шаблоны сертификатов, дипломов, грамот</a:t>
            </a:r>
          </a:p>
          <a:p>
            <a:endParaRPr lang="ru-RU" sz="1600" dirty="0"/>
          </a:p>
          <a:p>
            <a:r>
              <a:rPr lang="ru-RU" sz="1600" dirty="0"/>
              <a:t>А также статьи и многое другое…  </a:t>
            </a:r>
          </a:p>
        </p:txBody>
      </p:sp>
      <p:sp>
        <p:nvSpPr>
          <p:cNvPr id="6" name="Прямоугольник 7"/>
          <p:cNvSpPr/>
          <p:nvPr/>
        </p:nvSpPr>
        <p:spPr>
          <a:xfrm>
            <a:off x="242206" y="3638401"/>
            <a:ext cx="362247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НАШИ УСЛУГИ: </a:t>
            </a:r>
          </a:p>
        </p:txBody>
      </p:sp>
      <p:sp>
        <p:nvSpPr>
          <p:cNvPr id="13" name="Прямоугольник 14"/>
          <p:cNvSpPr/>
          <p:nvPr/>
        </p:nvSpPr>
        <p:spPr>
          <a:xfrm>
            <a:off x="242206" y="5727295"/>
            <a:ext cx="411904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КОНТАКТЫ: </a:t>
            </a:r>
            <a:r>
              <a:rPr lang="en-US" dirty="0">
                <a:hlinkClick r:id="rId8"/>
              </a:rPr>
              <a:t>powerpointbase@gmail.com</a:t>
            </a:r>
            <a:r>
              <a:rPr lang="en-US" dirty="0"/>
              <a:t> </a:t>
            </a:r>
            <a:endParaRPr lang="ru-RU" dirty="0"/>
          </a:p>
        </p:txBody>
      </p:sp>
      <p:sp>
        <p:nvSpPr>
          <p:cNvPr id="15" name="Прямоугольник 7"/>
          <p:cNvSpPr/>
          <p:nvPr/>
        </p:nvSpPr>
        <p:spPr>
          <a:xfrm>
            <a:off x="242206" y="1179779"/>
            <a:ext cx="441208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НАШИ СТРАНИЦЫ В СОЦИАЛЬНЫХ СЕТЯХ: </a:t>
            </a:r>
          </a:p>
        </p:txBody>
      </p:sp>
      <p:pic>
        <p:nvPicPr>
          <p:cNvPr id="1026" name="Picture 2" descr="Social Media Icons Set Logo, Social Media Icons, Social Media ...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54" t="4652" r="66796" b="69848"/>
          <a:stretch/>
        </p:blipFill>
        <p:spPr bwMode="auto">
          <a:xfrm>
            <a:off x="336205" y="1648042"/>
            <a:ext cx="324502" cy="3264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205" y="2077683"/>
            <a:ext cx="325544" cy="326423"/>
          </a:xfrm>
          <a:prstGeom prst="rect">
            <a:avLst/>
          </a:prstGeom>
        </p:spPr>
      </p:pic>
      <p:pic>
        <p:nvPicPr>
          <p:cNvPr id="27" name="Picture 2" descr="Social Media Icons Set Logo, Social Media Icons, Social Media ..."/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804" t="4652" r="7846" b="69848"/>
          <a:stretch/>
        </p:blipFill>
        <p:spPr bwMode="auto">
          <a:xfrm>
            <a:off x="334217" y="2945620"/>
            <a:ext cx="328475" cy="3264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Rectangle 23"/>
          <p:cNvSpPr/>
          <p:nvPr/>
        </p:nvSpPr>
        <p:spPr>
          <a:xfrm>
            <a:off x="660707" y="1628801"/>
            <a:ext cx="446789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hlinkClick r:id="rId12"/>
              </a:rPr>
              <a:t>https://www.facebook.com/powerpointfree/</a:t>
            </a:r>
            <a:r>
              <a:rPr lang="en-US" dirty="0"/>
              <a:t> </a:t>
            </a:r>
          </a:p>
        </p:txBody>
      </p:sp>
      <p:sp>
        <p:nvSpPr>
          <p:cNvPr id="29" name="Rectangle 28"/>
          <p:cNvSpPr/>
          <p:nvPr/>
        </p:nvSpPr>
        <p:spPr>
          <a:xfrm>
            <a:off x="659396" y="2051908"/>
            <a:ext cx="304461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hlinkClick r:id="rId13"/>
              </a:rPr>
              <a:t>https://vk.com/club79040830</a:t>
            </a:r>
            <a:r>
              <a:rPr lang="en-US" dirty="0"/>
              <a:t> </a:t>
            </a:r>
          </a:p>
        </p:txBody>
      </p:sp>
      <p:sp>
        <p:nvSpPr>
          <p:cNvPr id="30" name="Rectangle 29"/>
          <p:cNvSpPr/>
          <p:nvPr/>
        </p:nvSpPr>
        <p:spPr>
          <a:xfrm>
            <a:off x="659396" y="2924165"/>
            <a:ext cx="67818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hlinkClick r:id="rId14"/>
              </a:rPr>
              <a:t>https://www.youtube.com/channel/UC3Kc-8AJVMloXo2YQbmAOqA</a:t>
            </a:r>
            <a:endParaRPr lang="en-US" dirty="0"/>
          </a:p>
        </p:txBody>
      </p:sp>
      <p:cxnSp>
        <p:nvCxnSpPr>
          <p:cNvPr id="33" name="Straight Connector 32"/>
          <p:cNvCxnSpPr/>
          <p:nvPr/>
        </p:nvCxnSpPr>
        <p:spPr>
          <a:xfrm>
            <a:off x="7572375" y="1240341"/>
            <a:ext cx="0" cy="4849019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4" name="Rectangle 33"/>
          <p:cNvSpPr/>
          <p:nvPr/>
        </p:nvSpPr>
        <p:spPr>
          <a:xfrm>
            <a:off x="242206" y="3970298"/>
            <a:ext cx="5565691" cy="147732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dirty="0"/>
              <a:t>Разработка (оформление) презентации «под ключ»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dirty="0"/>
              <a:t>Разработка авторского шаблона презентации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dirty="0"/>
              <a:t>Оформление раздаточных материалов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dirty="0"/>
              <a:t>Разработка фирменного стиля</a:t>
            </a:r>
          </a:p>
          <a:p>
            <a:r>
              <a:rPr lang="ru-RU" dirty="0"/>
              <a:t>Детальнее: </a:t>
            </a:r>
            <a:r>
              <a:rPr lang="en-US" dirty="0">
                <a:hlinkClick r:id="rId15"/>
              </a:rPr>
              <a:t>http://powerpointbase.com/offer.html</a:t>
            </a:r>
            <a:r>
              <a:rPr lang="ru-RU" dirty="0"/>
              <a:t> </a:t>
            </a:r>
            <a:endParaRPr lang="en-US" dirty="0"/>
          </a:p>
        </p:txBody>
      </p:sp>
      <p:pic>
        <p:nvPicPr>
          <p:cNvPr id="32" name="Picture 22">
            <a:extLst>
              <a:ext uri="{FF2B5EF4-FFF2-40B4-BE49-F238E27FC236}">
                <a16:creationId xmlns:a16="http://schemas.microsoft.com/office/drawing/2014/main" xmlns="" id="{C702CA38-3FE8-4424-9559-6E2445696DDB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4217" y="2525510"/>
            <a:ext cx="325544" cy="325544"/>
          </a:xfrm>
          <a:prstGeom prst="rect">
            <a:avLst/>
          </a:prstGeom>
        </p:spPr>
      </p:pic>
      <p:sp>
        <p:nvSpPr>
          <p:cNvPr id="35" name="Rectangle 28">
            <a:extLst>
              <a:ext uri="{FF2B5EF4-FFF2-40B4-BE49-F238E27FC236}">
                <a16:creationId xmlns:a16="http://schemas.microsoft.com/office/drawing/2014/main" xmlns="" id="{2A1A9CE7-E210-4085-B797-E46729EB1331}"/>
              </a:ext>
            </a:extLst>
          </p:cNvPr>
          <p:cNvSpPr/>
          <p:nvPr/>
        </p:nvSpPr>
        <p:spPr>
          <a:xfrm>
            <a:off x="657408" y="2499296"/>
            <a:ext cx="294465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hlinkClick r:id="rId17"/>
              </a:rPr>
              <a:t>https://t.me/powerpointhub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51419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Custom 43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71B200"/>
      </a:accent5>
      <a:accent6>
        <a:srgbClr val="F9A209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415</TotalTime>
  <Words>924</Words>
  <Application>Microsoft Office PowerPoint</Application>
  <PresentationFormat>Произвольный</PresentationFormat>
  <Paragraphs>106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Office Theme</vt:lpstr>
      <vt:lpstr>Урок русского языка в 11 классе</vt:lpstr>
      <vt:lpstr> Поиграем?</vt:lpstr>
      <vt:lpstr>Презентация PowerPoint</vt:lpstr>
      <vt:lpstr>Структура итогового сочинения</vt:lpstr>
      <vt:lpstr>«Письма о добром и прекрасном» Д.С.Лихачева</vt:lpstr>
      <vt:lpstr>Письмо двадцать четвертое БУДЕМ СЧАСТЛИВЫМИ (ответ на письмо школьника)</vt:lpstr>
      <vt:lpstr>Работа с текстом</vt:lpstr>
      <vt:lpstr>Что вы вкладываете в понятие «счастье»?</vt:lpstr>
      <vt:lpstr>Подведение итогов</vt:lpstr>
      <vt:lpstr>Рефлексия</vt:lpstr>
      <vt:lpstr>Домашнее задание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NAME OF PRESENTATION</dc:title>
  <dc:creator>Microsoft Office User</dc:creator>
  <cp:lastModifiedBy>Админ</cp:lastModifiedBy>
  <cp:revision>22</cp:revision>
  <dcterms:created xsi:type="dcterms:W3CDTF">2023-02-12T09:40:52Z</dcterms:created>
  <dcterms:modified xsi:type="dcterms:W3CDTF">2023-04-12T18:34:59Z</dcterms:modified>
</cp:coreProperties>
</file>