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0" r:id="rId5"/>
    <p:sldId id="263" r:id="rId6"/>
    <p:sldId id="258" r:id="rId7"/>
    <p:sldId id="259" r:id="rId8"/>
    <p:sldId id="257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41" autoAdjust="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9D8B67-A733-4374-9402-DBAF92A91550}" type="doc">
      <dgm:prSet loTypeId="urn:microsoft.com/office/officeart/2005/8/layout/hierarchy2" loCatId="hierarchy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05573C04-13FD-4228-8E1C-3E8DC2AF2E46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Стили речи</a:t>
          </a:r>
          <a:endParaRPr lang="ru-RU" dirty="0"/>
        </a:p>
      </dgm:t>
    </dgm:pt>
    <dgm:pt modelId="{207B8DE2-185C-4C18-82EA-5F6F6EF1DC76}" type="parTrans" cxnId="{98F6A5B3-7EC6-4EA1-A29E-15D3F809469D}">
      <dgm:prSet/>
      <dgm:spPr/>
      <dgm:t>
        <a:bodyPr/>
        <a:lstStyle/>
        <a:p>
          <a:endParaRPr lang="ru-RU"/>
        </a:p>
      </dgm:t>
    </dgm:pt>
    <dgm:pt modelId="{24BFCE6B-E573-4732-9A5F-3DB25EFB2404}" type="sibTrans" cxnId="{98F6A5B3-7EC6-4EA1-A29E-15D3F809469D}">
      <dgm:prSet/>
      <dgm:spPr/>
      <dgm:t>
        <a:bodyPr/>
        <a:lstStyle/>
        <a:p>
          <a:endParaRPr lang="ru-RU"/>
        </a:p>
      </dgm:t>
    </dgm:pt>
    <dgm:pt modelId="{9BAFCB49-9F16-47B1-B045-8CF8085BBB88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книжный</a:t>
          </a:r>
          <a:endParaRPr lang="ru-RU" dirty="0"/>
        </a:p>
      </dgm:t>
    </dgm:pt>
    <dgm:pt modelId="{9F05370B-CF5A-4604-BDA5-8212D2182AB2}" type="parTrans" cxnId="{1CCBBCA9-213B-4060-8694-8C064A653B1D}">
      <dgm:prSet/>
      <dgm:spPr/>
      <dgm:t>
        <a:bodyPr/>
        <a:lstStyle/>
        <a:p>
          <a:endParaRPr lang="ru-RU"/>
        </a:p>
      </dgm:t>
    </dgm:pt>
    <dgm:pt modelId="{0D50DECE-19F6-413E-9BE0-3E1B6B9F45AD}" type="sibTrans" cxnId="{1CCBBCA9-213B-4060-8694-8C064A653B1D}">
      <dgm:prSet/>
      <dgm:spPr/>
      <dgm:t>
        <a:bodyPr/>
        <a:lstStyle/>
        <a:p>
          <a:endParaRPr lang="ru-RU"/>
        </a:p>
      </dgm:t>
    </dgm:pt>
    <dgm:pt modelId="{1618E1FB-3AB9-4540-80D1-FB004BE54CF8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научный</a:t>
          </a:r>
          <a:endParaRPr lang="ru-RU" dirty="0"/>
        </a:p>
      </dgm:t>
    </dgm:pt>
    <dgm:pt modelId="{665BBC3C-DB57-4AA1-82D4-A55C452E60F4}" type="parTrans" cxnId="{E8CAC4B0-0D2B-466E-BC5F-5ECCD9126AC6}">
      <dgm:prSet/>
      <dgm:spPr/>
      <dgm:t>
        <a:bodyPr/>
        <a:lstStyle/>
        <a:p>
          <a:endParaRPr lang="ru-RU"/>
        </a:p>
      </dgm:t>
    </dgm:pt>
    <dgm:pt modelId="{1297EFDA-C9D6-4E37-8FE3-1D0172C198F9}" type="sibTrans" cxnId="{E8CAC4B0-0D2B-466E-BC5F-5ECCD9126AC6}">
      <dgm:prSet/>
      <dgm:spPr/>
      <dgm:t>
        <a:bodyPr/>
        <a:lstStyle/>
        <a:p>
          <a:endParaRPr lang="ru-RU"/>
        </a:p>
      </dgm:t>
    </dgm:pt>
    <dgm:pt modelId="{0B8F8103-DEDC-47A5-93BE-78EA7B599F4C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официально-деловой</a:t>
          </a:r>
          <a:endParaRPr lang="ru-RU" dirty="0"/>
        </a:p>
      </dgm:t>
    </dgm:pt>
    <dgm:pt modelId="{B674FA5A-B4F2-4F5F-9760-44F9ECDB40FD}" type="parTrans" cxnId="{929CFDD3-5051-4551-9BFA-BAC744B3818C}">
      <dgm:prSet/>
      <dgm:spPr/>
      <dgm:t>
        <a:bodyPr/>
        <a:lstStyle/>
        <a:p>
          <a:endParaRPr lang="ru-RU"/>
        </a:p>
      </dgm:t>
    </dgm:pt>
    <dgm:pt modelId="{C8D1A80E-8061-4003-B93A-5530C6528982}" type="sibTrans" cxnId="{929CFDD3-5051-4551-9BFA-BAC744B3818C}">
      <dgm:prSet/>
      <dgm:spPr/>
      <dgm:t>
        <a:bodyPr/>
        <a:lstStyle/>
        <a:p>
          <a:endParaRPr lang="ru-RU"/>
        </a:p>
      </dgm:t>
    </dgm:pt>
    <dgm:pt modelId="{4C8C41CA-B504-4A6E-A3CF-A2981CDBA849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разговорный</a:t>
          </a:r>
          <a:endParaRPr lang="ru-RU" dirty="0"/>
        </a:p>
      </dgm:t>
    </dgm:pt>
    <dgm:pt modelId="{0BF550CE-8446-44E1-87F8-E33CBFD06ED0}" type="parTrans" cxnId="{79D2D778-2972-4339-97BD-04B78F873148}">
      <dgm:prSet/>
      <dgm:spPr/>
      <dgm:t>
        <a:bodyPr/>
        <a:lstStyle/>
        <a:p>
          <a:endParaRPr lang="ru-RU"/>
        </a:p>
      </dgm:t>
    </dgm:pt>
    <dgm:pt modelId="{759587C8-8E35-4453-AF90-2605FF66D624}" type="sibTrans" cxnId="{79D2D778-2972-4339-97BD-04B78F873148}">
      <dgm:prSet/>
      <dgm:spPr/>
      <dgm:t>
        <a:bodyPr/>
        <a:lstStyle/>
        <a:p>
          <a:endParaRPr lang="ru-RU"/>
        </a:p>
      </dgm:t>
    </dgm:pt>
    <dgm:pt modelId="{052F140E-01B1-494A-85C0-9C2E95C9FA78}">
      <dgm:prSet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художественный</a:t>
          </a:r>
          <a:endParaRPr lang="ru-RU" dirty="0"/>
        </a:p>
      </dgm:t>
    </dgm:pt>
    <dgm:pt modelId="{54B2FB30-F165-4C00-8A15-45F8761A71B9}" type="parTrans" cxnId="{0DA86BE1-BEEE-46F0-BDB6-BB3B9F67BA17}">
      <dgm:prSet/>
      <dgm:spPr/>
      <dgm:t>
        <a:bodyPr/>
        <a:lstStyle/>
        <a:p>
          <a:endParaRPr lang="ru-RU"/>
        </a:p>
      </dgm:t>
    </dgm:pt>
    <dgm:pt modelId="{C71555CF-5D24-45B4-BA8C-3E56D8786EBE}" type="sibTrans" cxnId="{0DA86BE1-BEEE-46F0-BDB6-BB3B9F67BA17}">
      <dgm:prSet/>
      <dgm:spPr/>
      <dgm:t>
        <a:bodyPr/>
        <a:lstStyle/>
        <a:p>
          <a:endParaRPr lang="ru-RU"/>
        </a:p>
      </dgm:t>
    </dgm:pt>
    <dgm:pt modelId="{F8026616-A0BE-49FE-8FA0-C29AC6D67334}" type="pres">
      <dgm:prSet presAssocID="{279D8B67-A733-4374-9402-DBAF92A915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B18B2C-7291-4F47-8CE4-6D01B05AD177}" type="pres">
      <dgm:prSet presAssocID="{05573C04-13FD-4228-8E1C-3E8DC2AF2E46}" presName="root1" presStyleCnt="0"/>
      <dgm:spPr/>
    </dgm:pt>
    <dgm:pt modelId="{9854010B-D5F6-42B0-B9DB-1D884618A407}" type="pres">
      <dgm:prSet presAssocID="{05573C04-13FD-4228-8E1C-3E8DC2AF2E4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4BCBD3-23D9-422C-8963-2272403E22C2}" type="pres">
      <dgm:prSet presAssocID="{05573C04-13FD-4228-8E1C-3E8DC2AF2E46}" presName="level2hierChild" presStyleCnt="0"/>
      <dgm:spPr/>
    </dgm:pt>
    <dgm:pt modelId="{14FA8029-2058-4080-936D-32CCDCB4DAA2}" type="pres">
      <dgm:prSet presAssocID="{9F05370B-CF5A-4604-BDA5-8212D2182AB2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0D48FA90-C274-4282-8187-7B8F2150540E}" type="pres">
      <dgm:prSet presAssocID="{9F05370B-CF5A-4604-BDA5-8212D2182AB2}" presName="connTx" presStyleLbl="parChTrans1D2" presStyleIdx="0" presStyleCnt="2"/>
      <dgm:spPr/>
      <dgm:t>
        <a:bodyPr/>
        <a:lstStyle/>
        <a:p>
          <a:endParaRPr lang="ru-RU"/>
        </a:p>
      </dgm:t>
    </dgm:pt>
    <dgm:pt modelId="{9B75941F-A311-4DB3-82BB-714C3D3B73F8}" type="pres">
      <dgm:prSet presAssocID="{9BAFCB49-9F16-47B1-B045-8CF8085BBB88}" presName="root2" presStyleCnt="0"/>
      <dgm:spPr/>
    </dgm:pt>
    <dgm:pt modelId="{944D8013-1D44-4E52-A8C0-B003F6B44CF2}" type="pres">
      <dgm:prSet presAssocID="{9BAFCB49-9F16-47B1-B045-8CF8085BBB88}" presName="LevelTwoTextNode" presStyleLbl="node2" presStyleIdx="0" presStyleCnt="2" custLinFactNeighborX="-249" custLinFactNeighborY="-578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273143-DE31-49EB-A521-3519C0E132E5}" type="pres">
      <dgm:prSet presAssocID="{9BAFCB49-9F16-47B1-B045-8CF8085BBB88}" presName="level3hierChild" presStyleCnt="0"/>
      <dgm:spPr/>
    </dgm:pt>
    <dgm:pt modelId="{B171F5C4-887C-4220-960E-DF48CACA0981}" type="pres">
      <dgm:prSet presAssocID="{665BBC3C-DB57-4AA1-82D4-A55C452E60F4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06F1D7C6-1C95-45F1-B53C-82D1A3A28909}" type="pres">
      <dgm:prSet presAssocID="{665BBC3C-DB57-4AA1-82D4-A55C452E60F4}" presName="connTx" presStyleLbl="parChTrans1D3" presStyleIdx="0" presStyleCnt="3"/>
      <dgm:spPr/>
      <dgm:t>
        <a:bodyPr/>
        <a:lstStyle/>
        <a:p>
          <a:endParaRPr lang="ru-RU"/>
        </a:p>
      </dgm:t>
    </dgm:pt>
    <dgm:pt modelId="{C908C72C-6A38-4DC1-93E6-CF6586DAAF65}" type="pres">
      <dgm:prSet presAssocID="{1618E1FB-3AB9-4540-80D1-FB004BE54CF8}" presName="root2" presStyleCnt="0"/>
      <dgm:spPr/>
    </dgm:pt>
    <dgm:pt modelId="{375719B2-871D-4465-B098-E74F926288F2}" type="pres">
      <dgm:prSet presAssocID="{1618E1FB-3AB9-4540-80D1-FB004BE54CF8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D78AD-0EF6-4AB9-A998-C4EE36E4FAB1}" type="pres">
      <dgm:prSet presAssocID="{1618E1FB-3AB9-4540-80D1-FB004BE54CF8}" presName="level3hierChild" presStyleCnt="0"/>
      <dgm:spPr/>
    </dgm:pt>
    <dgm:pt modelId="{7A055A3D-411C-4C9C-9CC8-0A119A3F56C3}" type="pres">
      <dgm:prSet presAssocID="{B674FA5A-B4F2-4F5F-9760-44F9ECDB40FD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E5EC151D-4B8E-4733-BA43-336C177CFC42}" type="pres">
      <dgm:prSet presAssocID="{B674FA5A-B4F2-4F5F-9760-44F9ECDB40FD}" presName="connTx" presStyleLbl="parChTrans1D3" presStyleIdx="1" presStyleCnt="3"/>
      <dgm:spPr/>
      <dgm:t>
        <a:bodyPr/>
        <a:lstStyle/>
        <a:p>
          <a:endParaRPr lang="ru-RU"/>
        </a:p>
      </dgm:t>
    </dgm:pt>
    <dgm:pt modelId="{0A3252A9-20D3-43A8-9628-4297035B6539}" type="pres">
      <dgm:prSet presAssocID="{0B8F8103-DEDC-47A5-93BE-78EA7B599F4C}" presName="root2" presStyleCnt="0"/>
      <dgm:spPr/>
    </dgm:pt>
    <dgm:pt modelId="{DDDC7735-2A90-49EF-8BFB-5501876207AD}" type="pres">
      <dgm:prSet presAssocID="{0B8F8103-DEDC-47A5-93BE-78EA7B599F4C}" presName="LevelTwoTextNode" presStyleLbl="node3" presStyleIdx="1" presStyleCnt="3" custLinFactNeighborX="64" custLinFactNeighborY="-9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8248D5-81AE-43C1-A6DE-50EFA85D8352}" type="pres">
      <dgm:prSet presAssocID="{0B8F8103-DEDC-47A5-93BE-78EA7B599F4C}" presName="level3hierChild" presStyleCnt="0"/>
      <dgm:spPr/>
    </dgm:pt>
    <dgm:pt modelId="{E3014086-7CEB-4816-953C-6EC8A2FA09F3}" type="pres">
      <dgm:prSet presAssocID="{54B2FB30-F165-4C00-8A15-45F8761A71B9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9EC7D674-A2E8-454D-9A8A-375EF4315C75}" type="pres">
      <dgm:prSet presAssocID="{54B2FB30-F165-4C00-8A15-45F8761A71B9}" presName="connTx" presStyleLbl="parChTrans1D3" presStyleIdx="2" presStyleCnt="3"/>
      <dgm:spPr/>
      <dgm:t>
        <a:bodyPr/>
        <a:lstStyle/>
        <a:p>
          <a:endParaRPr lang="ru-RU"/>
        </a:p>
      </dgm:t>
    </dgm:pt>
    <dgm:pt modelId="{72BC5673-7D45-4B09-BFCB-68244FC4C8F4}" type="pres">
      <dgm:prSet presAssocID="{052F140E-01B1-494A-85C0-9C2E95C9FA78}" presName="root2" presStyleCnt="0"/>
      <dgm:spPr/>
    </dgm:pt>
    <dgm:pt modelId="{45FEAC26-CB5B-47AF-8E82-956A4701BC40}" type="pres">
      <dgm:prSet presAssocID="{052F140E-01B1-494A-85C0-9C2E95C9FA78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318A10-0999-4567-93FE-392C2F50D1A5}" type="pres">
      <dgm:prSet presAssocID="{052F140E-01B1-494A-85C0-9C2E95C9FA78}" presName="level3hierChild" presStyleCnt="0"/>
      <dgm:spPr/>
    </dgm:pt>
    <dgm:pt modelId="{DEB7F61A-01BF-471A-83D0-0200BFDA953D}" type="pres">
      <dgm:prSet presAssocID="{0BF550CE-8446-44E1-87F8-E33CBFD06ED0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ED9157B4-A76B-4560-90CC-8BA1F114D8FC}" type="pres">
      <dgm:prSet presAssocID="{0BF550CE-8446-44E1-87F8-E33CBFD06ED0}" presName="connTx" presStyleLbl="parChTrans1D2" presStyleIdx="1" presStyleCnt="2"/>
      <dgm:spPr/>
      <dgm:t>
        <a:bodyPr/>
        <a:lstStyle/>
        <a:p>
          <a:endParaRPr lang="ru-RU"/>
        </a:p>
      </dgm:t>
    </dgm:pt>
    <dgm:pt modelId="{840AE2EB-C499-4B8B-A7D9-4FCD4978F56B}" type="pres">
      <dgm:prSet presAssocID="{4C8C41CA-B504-4A6E-A3CF-A2981CDBA849}" presName="root2" presStyleCnt="0"/>
      <dgm:spPr/>
    </dgm:pt>
    <dgm:pt modelId="{CA100EE0-D00A-42C2-8F86-32EB94B4D09F}" type="pres">
      <dgm:prSet presAssocID="{4C8C41CA-B504-4A6E-A3CF-A2981CDBA84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F40C07-3FD6-4A02-B519-C2C0919C598E}" type="pres">
      <dgm:prSet presAssocID="{4C8C41CA-B504-4A6E-A3CF-A2981CDBA849}" presName="level3hierChild" presStyleCnt="0"/>
      <dgm:spPr/>
    </dgm:pt>
  </dgm:ptLst>
  <dgm:cxnLst>
    <dgm:cxn modelId="{98F6A5B3-7EC6-4EA1-A29E-15D3F809469D}" srcId="{279D8B67-A733-4374-9402-DBAF92A91550}" destId="{05573C04-13FD-4228-8E1C-3E8DC2AF2E46}" srcOrd="0" destOrd="0" parTransId="{207B8DE2-185C-4C18-82EA-5F6F6EF1DC76}" sibTransId="{24BFCE6B-E573-4732-9A5F-3DB25EFB2404}"/>
    <dgm:cxn modelId="{929CFDD3-5051-4551-9BFA-BAC744B3818C}" srcId="{9BAFCB49-9F16-47B1-B045-8CF8085BBB88}" destId="{0B8F8103-DEDC-47A5-93BE-78EA7B599F4C}" srcOrd="1" destOrd="0" parTransId="{B674FA5A-B4F2-4F5F-9760-44F9ECDB40FD}" sibTransId="{C8D1A80E-8061-4003-B93A-5530C6528982}"/>
    <dgm:cxn modelId="{92DD936C-3CB9-4D2C-BBDC-16C1BC08780A}" type="presOf" srcId="{0B8F8103-DEDC-47A5-93BE-78EA7B599F4C}" destId="{DDDC7735-2A90-49EF-8BFB-5501876207AD}" srcOrd="0" destOrd="0" presId="urn:microsoft.com/office/officeart/2005/8/layout/hierarchy2"/>
    <dgm:cxn modelId="{A6023FEC-4B88-44AE-9B95-AFE6AADF1E28}" type="presOf" srcId="{1618E1FB-3AB9-4540-80D1-FB004BE54CF8}" destId="{375719B2-871D-4465-B098-E74F926288F2}" srcOrd="0" destOrd="0" presId="urn:microsoft.com/office/officeart/2005/8/layout/hierarchy2"/>
    <dgm:cxn modelId="{E8CAC4B0-0D2B-466E-BC5F-5ECCD9126AC6}" srcId="{9BAFCB49-9F16-47B1-B045-8CF8085BBB88}" destId="{1618E1FB-3AB9-4540-80D1-FB004BE54CF8}" srcOrd="0" destOrd="0" parTransId="{665BBC3C-DB57-4AA1-82D4-A55C452E60F4}" sibTransId="{1297EFDA-C9D6-4E37-8FE3-1D0172C198F9}"/>
    <dgm:cxn modelId="{24EC7972-88F2-48FF-9009-03E6E5916473}" type="presOf" srcId="{05573C04-13FD-4228-8E1C-3E8DC2AF2E46}" destId="{9854010B-D5F6-42B0-B9DB-1D884618A407}" srcOrd="0" destOrd="0" presId="urn:microsoft.com/office/officeart/2005/8/layout/hierarchy2"/>
    <dgm:cxn modelId="{AAC11A6C-6B76-4FD8-8E47-C6D53763B846}" type="presOf" srcId="{54B2FB30-F165-4C00-8A15-45F8761A71B9}" destId="{9EC7D674-A2E8-454D-9A8A-375EF4315C75}" srcOrd="1" destOrd="0" presId="urn:microsoft.com/office/officeart/2005/8/layout/hierarchy2"/>
    <dgm:cxn modelId="{62EA8583-6027-4952-81B0-C71CD95DBED7}" type="presOf" srcId="{9F05370B-CF5A-4604-BDA5-8212D2182AB2}" destId="{0D48FA90-C274-4282-8187-7B8F2150540E}" srcOrd="1" destOrd="0" presId="urn:microsoft.com/office/officeart/2005/8/layout/hierarchy2"/>
    <dgm:cxn modelId="{DF68D41B-B582-45BD-8876-19FE1E9F8655}" type="presOf" srcId="{665BBC3C-DB57-4AA1-82D4-A55C452E60F4}" destId="{B171F5C4-887C-4220-960E-DF48CACA0981}" srcOrd="0" destOrd="0" presId="urn:microsoft.com/office/officeart/2005/8/layout/hierarchy2"/>
    <dgm:cxn modelId="{FC5030D8-DD0F-4F27-B972-8FB2D726CE27}" type="presOf" srcId="{54B2FB30-F165-4C00-8A15-45F8761A71B9}" destId="{E3014086-7CEB-4816-953C-6EC8A2FA09F3}" srcOrd="0" destOrd="0" presId="urn:microsoft.com/office/officeart/2005/8/layout/hierarchy2"/>
    <dgm:cxn modelId="{82A3F541-0EF0-43A5-ADC1-909A392A9EE0}" type="presOf" srcId="{279D8B67-A733-4374-9402-DBAF92A91550}" destId="{F8026616-A0BE-49FE-8FA0-C29AC6D67334}" srcOrd="0" destOrd="0" presId="urn:microsoft.com/office/officeart/2005/8/layout/hierarchy2"/>
    <dgm:cxn modelId="{CCEC8DA8-8BF2-4C11-95F7-0EB7659B717A}" type="presOf" srcId="{B674FA5A-B4F2-4F5F-9760-44F9ECDB40FD}" destId="{7A055A3D-411C-4C9C-9CC8-0A119A3F56C3}" srcOrd="0" destOrd="0" presId="urn:microsoft.com/office/officeart/2005/8/layout/hierarchy2"/>
    <dgm:cxn modelId="{C579EB08-C12E-4C36-BD85-40D72BADB142}" type="presOf" srcId="{4C8C41CA-B504-4A6E-A3CF-A2981CDBA849}" destId="{CA100EE0-D00A-42C2-8F86-32EB94B4D09F}" srcOrd="0" destOrd="0" presId="urn:microsoft.com/office/officeart/2005/8/layout/hierarchy2"/>
    <dgm:cxn modelId="{2D8391F6-2E89-4DA9-9BFC-E0E0075877C6}" type="presOf" srcId="{052F140E-01B1-494A-85C0-9C2E95C9FA78}" destId="{45FEAC26-CB5B-47AF-8E82-956A4701BC40}" srcOrd="0" destOrd="0" presId="urn:microsoft.com/office/officeart/2005/8/layout/hierarchy2"/>
    <dgm:cxn modelId="{79D2D778-2972-4339-97BD-04B78F873148}" srcId="{05573C04-13FD-4228-8E1C-3E8DC2AF2E46}" destId="{4C8C41CA-B504-4A6E-A3CF-A2981CDBA849}" srcOrd="1" destOrd="0" parTransId="{0BF550CE-8446-44E1-87F8-E33CBFD06ED0}" sibTransId="{759587C8-8E35-4453-AF90-2605FF66D624}"/>
    <dgm:cxn modelId="{0DA86BE1-BEEE-46F0-BDB6-BB3B9F67BA17}" srcId="{9BAFCB49-9F16-47B1-B045-8CF8085BBB88}" destId="{052F140E-01B1-494A-85C0-9C2E95C9FA78}" srcOrd="2" destOrd="0" parTransId="{54B2FB30-F165-4C00-8A15-45F8761A71B9}" sibTransId="{C71555CF-5D24-45B4-BA8C-3E56D8786EBE}"/>
    <dgm:cxn modelId="{1CCBBCA9-213B-4060-8694-8C064A653B1D}" srcId="{05573C04-13FD-4228-8E1C-3E8DC2AF2E46}" destId="{9BAFCB49-9F16-47B1-B045-8CF8085BBB88}" srcOrd="0" destOrd="0" parTransId="{9F05370B-CF5A-4604-BDA5-8212D2182AB2}" sibTransId="{0D50DECE-19F6-413E-9BE0-3E1B6B9F45AD}"/>
    <dgm:cxn modelId="{6715ECC8-BAEB-49D0-B062-B7E163E8918B}" type="presOf" srcId="{665BBC3C-DB57-4AA1-82D4-A55C452E60F4}" destId="{06F1D7C6-1C95-45F1-B53C-82D1A3A28909}" srcOrd="1" destOrd="0" presId="urn:microsoft.com/office/officeart/2005/8/layout/hierarchy2"/>
    <dgm:cxn modelId="{4528D918-B1E9-4D4D-85C7-5563FE7652D4}" type="presOf" srcId="{9BAFCB49-9F16-47B1-B045-8CF8085BBB88}" destId="{944D8013-1D44-4E52-A8C0-B003F6B44CF2}" srcOrd="0" destOrd="0" presId="urn:microsoft.com/office/officeart/2005/8/layout/hierarchy2"/>
    <dgm:cxn modelId="{01D32BDA-2E00-44A2-94C4-973429711BEF}" type="presOf" srcId="{9F05370B-CF5A-4604-BDA5-8212D2182AB2}" destId="{14FA8029-2058-4080-936D-32CCDCB4DAA2}" srcOrd="0" destOrd="0" presId="urn:microsoft.com/office/officeart/2005/8/layout/hierarchy2"/>
    <dgm:cxn modelId="{40334B02-F053-4D02-B2ED-AE2A1000FB53}" type="presOf" srcId="{B674FA5A-B4F2-4F5F-9760-44F9ECDB40FD}" destId="{E5EC151D-4B8E-4733-BA43-336C177CFC42}" srcOrd="1" destOrd="0" presId="urn:microsoft.com/office/officeart/2005/8/layout/hierarchy2"/>
    <dgm:cxn modelId="{56E0000E-B053-4605-B2E7-CE0B527848A9}" type="presOf" srcId="{0BF550CE-8446-44E1-87F8-E33CBFD06ED0}" destId="{DEB7F61A-01BF-471A-83D0-0200BFDA953D}" srcOrd="0" destOrd="0" presId="urn:microsoft.com/office/officeart/2005/8/layout/hierarchy2"/>
    <dgm:cxn modelId="{68141A1E-43CC-44F4-9D6A-0A71D9DCF1A0}" type="presOf" srcId="{0BF550CE-8446-44E1-87F8-E33CBFD06ED0}" destId="{ED9157B4-A76B-4560-90CC-8BA1F114D8FC}" srcOrd="1" destOrd="0" presId="urn:microsoft.com/office/officeart/2005/8/layout/hierarchy2"/>
    <dgm:cxn modelId="{04E33294-7D00-49D8-923E-26B1AD7C6C7B}" type="presParOf" srcId="{F8026616-A0BE-49FE-8FA0-C29AC6D67334}" destId="{0AB18B2C-7291-4F47-8CE4-6D01B05AD177}" srcOrd="0" destOrd="0" presId="urn:microsoft.com/office/officeart/2005/8/layout/hierarchy2"/>
    <dgm:cxn modelId="{5DEF88C3-1846-4FF0-A534-9CE5FCC3E1C8}" type="presParOf" srcId="{0AB18B2C-7291-4F47-8CE4-6D01B05AD177}" destId="{9854010B-D5F6-42B0-B9DB-1D884618A407}" srcOrd="0" destOrd="0" presId="urn:microsoft.com/office/officeart/2005/8/layout/hierarchy2"/>
    <dgm:cxn modelId="{74BC28E6-23F4-4B74-92ED-F25BB7DB4FCA}" type="presParOf" srcId="{0AB18B2C-7291-4F47-8CE4-6D01B05AD177}" destId="{F74BCBD3-23D9-422C-8963-2272403E22C2}" srcOrd="1" destOrd="0" presId="urn:microsoft.com/office/officeart/2005/8/layout/hierarchy2"/>
    <dgm:cxn modelId="{F8FADECA-6B91-45DB-A641-A4EE3B0B77F2}" type="presParOf" srcId="{F74BCBD3-23D9-422C-8963-2272403E22C2}" destId="{14FA8029-2058-4080-936D-32CCDCB4DAA2}" srcOrd="0" destOrd="0" presId="urn:microsoft.com/office/officeart/2005/8/layout/hierarchy2"/>
    <dgm:cxn modelId="{3DCC1712-6B94-44EA-AAF0-78DD856C59D0}" type="presParOf" srcId="{14FA8029-2058-4080-936D-32CCDCB4DAA2}" destId="{0D48FA90-C274-4282-8187-7B8F2150540E}" srcOrd="0" destOrd="0" presId="urn:microsoft.com/office/officeart/2005/8/layout/hierarchy2"/>
    <dgm:cxn modelId="{3D807E6E-23E4-4DE2-9167-43A9FEED74B3}" type="presParOf" srcId="{F74BCBD3-23D9-422C-8963-2272403E22C2}" destId="{9B75941F-A311-4DB3-82BB-714C3D3B73F8}" srcOrd="1" destOrd="0" presId="urn:microsoft.com/office/officeart/2005/8/layout/hierarchy2"/>
    <dgm:cxn modelId="{E100B7CD-03F8-4F3E-869A-74633DD907A8}" type="presParOf" srcId="{9B75941F-A311-4DB3-82BB-714C3D3B73F8}" destId="{944D8013-1D44-4E52-A8C0-B003F6B44CF2}" srcOrd="0" destOrd="0" presId="urn:microsoft.com/office/officeart/2005/8/layout/hierarchy2"/>
    <dgm:cxn modelId="{6405C45F-627B-40DF-B57B-61B57C18CD7B}" type="presParOf" srcId="{9B75941F-A311-4DB3-82BB-714C3D3B73F8}" destId="{71273143-DE31-49EB-A521-3519C0E132E5}" srcOrd="1" destOrd="0" presId="urn:microsoft.com/office/officeart/2005/8/layout/hierarchy2"/>
    <dgm:cxn modelId="{C7192925-FBAA-47C9-9C7B-728B721BBCFE}" type="presParOf" srcId="{71273143-DE31-49EB-A521-3519C0E132E5}" destId="{B171F5C4-887C-4220-960E-DF48CACA0981}" srcOrd="0" destOrd="0" presId="urn:microsoft.com/office/officeart/2005/8/layout/hierarchy2"/>
    <dgm:cxn modelId="{00A70EF1-EDBE-403C-878F-829D8059C35F}" type="presParOf" srcId="{B171F5C4-887C-4220-960E-DF48CACA0981}" destId="{06F1D7C6-1C95-45F1-B53C-82D1A3A28909}" srcOrd="0" destOrd="0" presId="urn:microsoft.com/office/officeart/2005/8/layout/hierarchy2"/>
    <dgm:cxn modelId="{C1C5DF75-357B-4998-828A-93FD647BBA38}" type="presParOf" srcId="{71273143-DE31-49EB-A521-3519C0E132E5}" destId="{C908C72C-6A38-4DC1-93E6-CF6586DAAF65}" srcOrd="1" destOrd="0" presId="urn:microsoft.com/office/officeart/2005/8/layout/hierarchy2"/>
    <dgm:cxn modelId="{AF4E6A3A-304D-4A73-A5D0-A37641C42B81}" type="presParOf" srcId="{C908C72C-6A38-4DC1-93E6-CF6586DAAF65}" destId="{375719B2-871D-4465-B098-E74F926288F2}" srcOrd="0" destOrd="0" presId="urn:microsoft.com/office/officeart/2005/8/layout/hierarchy2"/>
    <dgm:cxn modelId="{D977CEA9-4A1C-4E01-969F-5632EA8BB131}" type="presParOf" srcId="{C908C72C-6A38-4DC1-93E6-CF6586DAAF65}" destId="{CD0D78AD-0EF6-4AB9-A998-C4EE36E4FAB1}" srcOrd="1" destOrd="0" presId="urn:microsoft.com/office/officeart/2005/8/layout/hierarchy2"/>
    <dgm:cxn modelId="{4B21A078-EE03-4E57-8595-21F3531BB0A8}" type="presParOf" srcId="{71273143-DE31-49EB-A521-3519C0E132E5}" destId="{7A055A3D-411C-4C9C-9CC8-0A119A3F56C3}" srcOrd="2" destOrd="0" presId="urn:microsoft.com/office/officeart/2005/8/layout/hierarchy2"/>
    <dgm:cxn modelId="{3397714B-5CDE-4B31-92E0-112442032412}" type="presParOf" srcId="{7A055A3D-411C-4C9C-9CC8-0A119A3F56C3}" destId="{E5EC151D-4B8E-4733-BA43-336C177CFC42}" srcOrd="0" destOrd="0" presId="urn:microsoft.com/office/officeart/2005/8/layout/hierarchy2"/>
    <dgm:cxn modelId="{7B1E1EAD-07C9-4875-8D2E-50F66C535031}" type="presParOf" srcId="{71273143-DE31-49EB-A521-3519C0E132E5}" destId="{0A3252A9-20D3-43A8-9628-4297035B6539}" srcOrd="3" destOrd="0" presId="urn:microsoft.com/office/officeart/2005/8/layout/hierarchy2"/>
    <dgm:cxn modelId="{284DBAE8-D121-4393-8128-7B693C81C3C3}" type="presParOf" srcId="{0A3252A9-20D3-43A8-9628-4297035B6539}" destId="{DDDC7735-2A90-49EF-8BFB-5501876207AD}" srcOrd="0" destOrd="0" presId="urn:microsoft.com/office/officeart/2005/8/layout/hierarchy2"/>
    <dgm:cxn modelId="{948A10A7-E6FC-44C5-8FEE-C74AD9C90B8F}" type="presParOf" srcId="{0A3252A9-20D3-43A8-9628-4297035B6539}" destId="{D68248D5-81AE-43C1-A6DE-50EFA85D8352}" srcOrd="1" destOrd="0" presId="urn:microsoft.com/office/officeart/2005/8/layout/hierarchy2"/>
    <dgm:cxn modelId="{167C9B60-5E40-43BE-857D-E8AD8139BE9B}" type="presParOf" srcId="{71273143-DE31-49EB-A521-3519C0E132E5}" destId="{E3014086-7CEB-4816-953C-6EC8A2FA09F3}" srcOrd="4" destOrd="0" presId="urn:microsoft.com/office/officeart/2005/8/layout/hierarchy2"/>
    <dgm:cxn modelId="{39A611B7-23DF-41B1-8DC7-A9BAF7CF4A5F}" type="presParOf" srcId="{E3014086-7CEB-4816-953C-6EC8A2FA09F3}" destId="{9EC7D674-A2E8-454D-9A8A-375EF4315C75}" srcOrd="0" destOrd="0" presId="urn:microsoft.com/office/officeart/2005/8/layout/hierarchy2"/>
    <dgm:cxn modelId="{5C5A2D27-476B-4C3A-B7B9-B1AC0B382261}" type="presParOf" srcId="{71273143-DE31-49EB-A521-3519C0E132E5}" destId="{72BC5673-7D45-4B09-BFCB-68244FC4C8F4}" srcOrd="5" destOrd="0" presId="urn:microsoft.com/office/officeart/2005/8/layout/hierarchy2"/>
    <dgm:cxn modelId="{2699126A-9467-41B4-969C-62FA125559B8}" type="presParOf" srcId="{72BC5673-7D45-4B09-BFCB-68244FC4C8F4}" destId="{45FEAC26-CB5B-47AF-8E82-956A4701BC40}" srcOrd="0" destOrd="0" presId="urn:microsoft.com/office/officeart/2005/8/layout/hierarchy2"/>
    <dgm:cxn modelId="{1916E899-91F4-41FD-979B-264CA9FDDBF4}" type="presParOf" srcId="{72BC5673-7D45-4B09-BFCB-68244FC4C8F4}" destId="{AC318A10-0999-4567-93FE-392C2F50D1A5}" srcOrd="1" destOrd="0" presId="urn:microsoft.com/office/officeart/2005/8/layout/hierarchy2"/>
    <dgm:cxn modelId="{77B5261E-B55D-4582-BEC8-EEC48EB3649A}" type="presParOf" srcId="{F74BCBD3-23D9-422C-8963-2272403E22C2}" destId="{DEB7F61A-01BF-471A-83D0-0200BFDA953D}" srcOrd="2" destOrd="0" presId="urn:microsoft.com/office/officeart/2005/8/layout/hierarchy2"/>
    <dgm:cxn modelId="{26757A8F-F973-490B-9198-1E3133D39B14}" type="presParOf" srcId="{DEB7F61A-01BF-471A-83D0-0200BFDA953D}" destId="{ED9157B4-A76B-4560-90CC-8BA1F114D8FC}" srcOrd="0" destOrd="0" presId="urn:microsoft.com/office/officeart/2005/8/layout/hierarchy2"/>
    <dgm:cxn modelId="{A5647CBA-D4F4-40BA-9427-9548E6BEC11F}" type="presParOf" srcId="{F74BCBD3-23D9-422C-8963-2272403E22C2}" destId="{840AE2EB-C499-4B8B-A7D9-4FCD4978F56B}" srcOrd="3" destOrd="0" presId="urn:microsoft.com/office/officeart/2005/8/layout/hierarchy2"/>
    <dgm:cxn modelId="{066D1213-F480-455B-8E37-48D8722E4884}" type="presParOf" srcId="{840AE2EB-C499-4B8B-A7D9-4FCD4978F56B}" destId="{CA100EE0-D00A-42C2-8F86-32EB94B4D09F}" srcOrd="0" destOrd="0" presId="urn:microsoft.com/office/officeart/2005/8/layout/hierarchy2"/>
    <dgm:cxn modelId="{16DD770A-161A-4133-A1D2-087E2351880B}" type="presParOf" srcId="{840AE2EB-C499-4B8B-A7D9-4FCD4978F56B}" destId="{59F40C07-3FD6-4A02-B519-C2C0919C598E}" srcOrd="1" destOrd="0" presId="urn:microsoft.com/office/officeart/2005/8/layout/hierarchy2"/>
  </dgm:cxnLst>
  <dgm:bg/>
  <dgm:whole>
    <a:ln w="38100">
      <a:solidFill>
        <a:srgbClr val="FFFF0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9D8B67-A733-4374-9402-DBAF92A91550}" type="doc">
      <dgm:prSet loTypeId="urn:microsoft.com/office/officeart/2005/8/layout/hierarchy2" loCatId="hierarchy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05573C04-13FD-4228-8E1C-3E8DC2AF2E46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Стили речи</a:t>
          </a:r>
          <a:endParaRPr lang="ru-RU" dirty="0"/>
        </a:p>
      </dgm:t>
    </dgm:pt>
    <dgm:pt modelId="{207B8DE2-185C-4C18-82EA-5F6F6EF1DC76}" type="parTrans" cxnId="{98F6A5B3-7EC6-4EA1-A29E-15D3F809469D}">
      <dgm:prSet/>
      <dgm:spPr/>
      <dgm:t>
        <a:bodyPr/>
        <a:lstStyle/>
        <a:p>
          <a:endParaRPr lang="ru-RU"/>
        </a:p>
      </dgm:t>
    </dgm:pt>
    <dgm:pt modelId="{24BFCE6B-E573-4732-9A5F-3DB25EFB2404}" type="sibTrans" cxnId="{98F6A5B3-7EC6-4EA1-A29E-15D3F809469D}">
      <dgm:prSet/>
      <dgm:spPr/>
      <dgm:t>
        <a:bodyPr/>
        <a:lstStyle/>
        <a:p>
          <a:endParaRPr lang="ru-RU"/>
        </a:p>
      </dgm:t>
    </dgm:pt>
    <dgm:pt modelId="{9BAFCB49-9F16-47B1-B045-8CF8085BBB88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книжный</a:t>
          </a:r>
          <a:endParaRPr lang="ru-RU" dirty="0"/>
        </a:p>
      </dgm:t>
    </dgm:pt>
    <dgm:pt modelId="{9F05370B-CF5A-4604-BDA5-8212D2182AB2}" type="parTrans" cxnId="{1CCBBCA9-213B-4060-8694-8C064A653B1D}">
      <dgm:prSet/>
      <dgm:spPr/>
      <dgm:t>
        <a:bodyPr/>
        <a:lstStyle/>
        <a:p>
          <a:endParaRPr lang="ru-RU"/>
        </a:p>
      </dgm:t>
    </dgm:pt>
    <dgm:pt modelId="{0D50DECE-19F6-413E-9BE0-3E1B6B9F45AD}" type="sibTrans" cxnId="{1CCBBCA9-213B-4060-8694-8C064A653B1D}">
      <dgm:prSet/>
      <dgm:spPr/>
      <dgm:t>
        <a:bodyPr/>
        <a:lstStyle/>
        <a:p>
          <a:endParaRPr lang="ru-RU"/>
        </a:p>
      </dgm:t>
    </dgm:pt>
    <dgm:pt modelId="{1618E1FB-3AB9-4540-80D1-FB004BE54CF8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научный</a:t>
          </a:r>
          <a:endParaRPr lang="ru-RU" dirty="0"/>
        </a:p>
      </dgm:t>
    </dgm:pt>
    <dgm:pt modelId="{665BBC3C-DB57-4AA1-82D4-A55C452E60F4}" type="parTrans" cxnId="{E8CAC4B0-0D2B-466E-BC5F-5ECCD9126AC6}">
      <dgm:prSet/>
      <dgm:spPr/>
      <dgm:t>
        <a:bodyPr/>
        <a:lstStyle/>
        <a:p>
          <a:endParaRPr lang="ru-RU"/>
        </a:p>
      </dgm:t>
    </dgm:pt>
    <dgm:pt modelId="{1297EFDA-C9D6-4E37-8FE3-1D0172C198F9}" type="sibTrans" cxnId="{E8CAC4B0-0D2B-466E-BC5F-5ECCD9126AC6}">
      <dgm:prSet/>
      <dgm:spPr/>
      <dgm:t>
        <a:bodyPr/>
        <a:lstStyle/>
        <a:p>
          <a:endParaRPr lang="ru-RU"/>
        </a:p>
      </dgm:t>
    </dgm:pt>
    <dgm:pt modelId="{0B8F8103-DEDC-47A5-93BE-78EA7B599F4C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официально-деловой</a:t>
          </a:r>
          <a:endParaRPr lang="ru-RU" dirty="0"/>
        </a:p>
      </dgm:t>
    </dgm:pt>
    <dgm:pt modelId="{B674FA5A-B4F2-4F5F-9760-44F9ECDB40FD}" type="parTrans" cxnId="{929CFDD3-5051-4551-9BFA-BAC744B3818C}">
      <dgm:prSet/>
      <dgm:spPr/>
      <dgm:t>
        <a:bodyPr/>
        <a:lstStyle/>
        <a:p>
          <a:endParaRPr lang="ru-RU"/>
        </a:p>
      </dgm:t>
    </dgm:pt>
    <dgm:pt modelId="{C8D1A80E-8061-4003-B93A-5530C6528982}" type="sibTrans" cxnId="{929CFDD3-5051-4551-9BFA-BAC744B3818C}">
      <dgm:prSet/>
      <dgm:spPr/>
      <dgm:t>
        <a:bodyPr/>
        <a:lstStyle/>
        <a:p>
          <a:endParaRPr lang="ru-RU"/>
        </a:p>
      </dgm:t>
    </dgm:pt>
    <dgm:pt modelId="{4C8C41CA-B504-4A6E-A3CF-A2981CDBA849}">
      <dgm:prSet phldrT="[Текст]"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разговорный</a:t>
          </a:r>
          <a:endParaRPr lang="ru-RU" dirty="0"/>
        </a:p>
      </dgm:t>
    </dgm:pt>
    <dgm:pt modelId="{0BF550CE-8446-44E1-87F8-E33CBFD06ED0}" type="parTrans" cxnId="{79D2D778-2972-4339-97BD-04B78F873148}">
      <dgm:prSet/>
      <dgm:spPr/>
      <dgm:t>
        <a:bodyPr/>
        <a:lstStyle/>
        <a:p>
          <a:endParaRPr lang="ru-RU"/>
        </a:p>
      </dgm:t>
    </dgm:pt>
    <dgm:pt modelId="{759587C8-8E35-4453-AF90-2605FF66D624}" type="sibTrans" cxnId="{79D2D778-2972-4339-97BD-04B78F873148}">
      <dgm:prSet/>
      <dgm:spPr/>
      <dgm:t>
        <a:bodyPr/>
        <a:lstStyle/>
        <a:p>
          <a:endParaRPr lang="ru-RU"/>
        </a:p>
      </dgm:t>
    </dgm:pt>
    <dgm:pt modelId="{052F140E-01B1-494A-85C0-9C2E95C9FA78}">
      <dgm:prSet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художественный</a:t>
          </a:r>
          <a:endParaRPr lang="ru-RU" dirty="0"/>
        </a:p>
      </dgm:t>
    </dgm:pt>
    <dgm:pt modelId="{54B2FB30-F165-4C00-8A15-45F8761A71B9}" type="parTrans" cxnId="{0DA86BE1-BEEE-46F0-BDB6-BB3B9F67BA17}">
      <dgm:prSet/>
      <dgm:spPr/>
      <dgm:t>
        <a:bodyPr/>
        <a:lstStyle/>
        <a:p>
          <a:endParaRPr lang="ru-RU"/>
        </a:p>
      </dgm:t>
    </dgm:pt>
    <dgm:pt modelId="{C71555CF-5D24-45B4-BA8C-3E56D8786EBE}" type="sibTrans" cxnId="{0DA86BE1-BEEE-46F0-BDB6-BB3B9F67BA17}">
      <dgm:prSet/>
      <dgm:spPr/>
      <dgm:t>
        <a:bodyPr/>
        <a:lstStyle/>
        <a:p>
          <a:endParaRPr lang="ru-RU"/>
        </a:p>
      </dgm:t>
    </dgm:pt>
    <dgm:pt modelId="{8F8EF23C-0E0A-44EA-8A87-7E3BF602B205}">
      <dgm:prSet/>
      <dgm:spPr>
        <a:ln w="38100">
          <a:solidFill>
            <a:schemeClr val="bg1"/>
          </a:solidFill>
        </a:ln>
      </dgm:spPr>
      <dgm:t>
        <a:bodyPr/>
        <a:lstStyle/>
        <a:p>
          <a:r>
            <a:rPr lang="ru-RU" dirty="0" smtClean="0"/>
            <a:t>публицистический</a:t>
          </a:r>
          <a:endParaRPr lang="ru-RU" dirty="0"/>
        </a:p>
      </dgm:t>
    </dgm:pt>
    <dgm:pt modelId="{C2C3B3E9-B55D-4717-9358-1035251EBEC2}" type="parTrans" cxnId="{8756BC8D-78C9-4D9C-AE16-192D1E5E8586}">
      <dgm:prSet/>
      <dgm:spPr/>
      <dgm:t>
        <a:bodyPr/>
        <a:lstStyle/>
        <a:p>
          <a:endParaRPr lang="ru-RU"/>
        </a:p>
      </dgm:t>
    </dgm:pt>
    <dgm:pt modelId="{16E80A99-42AC-4331-9084-80C994A2116E}" type="sibTrans" cxnId="{8756BC8D-78C9-4D9C-AE16-192D1E5E8586}">
      <dgm:prSet/>
      <dgm:spPr/>
      <dgm:t>
        <a:bodyPr/>
        <a:lstStyle/>
        <a:p>
          <a:endParaRPr lang="ru-RU"/>
        </a:p>
      </dgm:t>
    </dgm:pt>
    <dgm:pt modelId="{F8026616-A0BE-49FE-8FA0-C29AC6D67334}" type="pres">
      <dgm:prSet presAssocID="{279D8B67-A733-4374-9402-DBAF92A915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B18B2C-7291-4F47-8CE4-6D01B05AD177}" type="pres">
      <dgm:prSet presAssocID="{05573C04-13FD-4228-8E1C-3E8DC2AF2E46}" presName="root1" presStyleCnt="0"/>
      <dgm:spPr/>
    </dgm:pt>
    <dgm:pt modelId="{9854010B-D5F6-42B0-B9DB-1D884618A407}" type="pres">
      <dgm:prSet presAssocID="{05573C04-13FD-4228-8E1C-3E8DC2AF2E4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4BCBD3-23D9-422C-8963-2272403E22C2}" type="pres">
      <dgm:prSet presAssocID="{05573C04-13FD-4228-8E1C-3E8DC2AF2E46}" presName="level2hierChild" presStyleCnt="0"/>
      <dgm:spPr/>
    </dgm:pt>
    <dgm:pt modelId="{14FA8029-2058-4080-936D-32CCDCB4DAA2}" type="pres">
      <dgm:prSet presAssocID="{9F05370B-CF5A-4604-BDA5-8212D2182AB2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0D48FA90-C274-4282-8187-7B8F2150540E}" type="pres">
      <dgm:prSet presAssocID="{9F05370B-CF5A-4604-BDA5-8212D2182AB2}" presName="connTx" presStyleLbl="parChTrans1D2" presStyleIdx="0" presStyleCnt="2"/>
      <dgm:spPr/>
      <dgm:t>
        <a:bodyPr/>
        <a:lstStyle/>
        <a:p>
          <a:endParaRPr lang="ru-RU"/>
        </a:p>
      </dgm:t>
    </dgm:pt>
    <dgm:pt modelId="{9B75941F-A311-4DB3-82BB-714C3D3B73F8}" type="pres">
      <dgm:prSet presAssocID="{9BAFCB49-9F16-47B1-B045-8CF8085BBB88}" presName="root2" presStyleCnt="0"/>
      <dgm:spPr/>
    </dgm:pt>
    <dgm:pt modelId="{944D8013-1D44-4E52-A8C0-B003F6B44CF2}" type="pres">
      <dgm:prSet presAssocID="{9BAFCB49-9F16-47B1-B045-8CF8085BBB88}" presName="LevelTwoTextNode" presStyleLbl="node2" presStyleIdx="0" presStyleCnt="2" custLinFactNeighborX="-249" custLinFactNeighborY="-578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273143-DE31-49EB-A521-3519C0E132E5}" type="pres">
      <dgm:prSet presAssocID="{9BAFCB49-9F16-47B1-B045-8CF8085BBB88}" presName="level3hierChild" presStyleCnt="0"/>
      <dgm:spPr/>
    </dgm:pt>
    <dgm:pt modelId="{B171F5C4-887C-4220-960E-DF48CACA0981}" type="pres">
      <dgm:prSet presAssocID="{665BBC3C-DB57-4AA1-82D4-A55C452E60F4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06F1D7C6-1C95-45F1-B53C-82D1A3A28909}" type="pres">
      <dgm:prSet presAssocID="{665BBC3C-DB57-4AA1-82D4-A55C452E60F4}" presName="connTx" presStyleLbl="parChTrans1D3" presStyleIdx="0" presStyleCnt="4"/>
      <dgm:spPr/>
      <dgm:t>
        <a:bodyPr/>
        <a:lstStyle/>
        <a:p>
          <a:endParaRPr lang="ru-RU"/>
        </a:p>
      </dgm:t>
    </dgm:pt>
    <dgm:pt modelId="{C908C72C-6A38-4DC1-93E6-CF6586DAAF65}" type="pres">
      <dgm:prSet presAssocID="{1618E1FB-3AB9-4540-80D1-FB004BE54CF8}" presName="root2" presStyleCnt="0"/>
      <dgm:spPr/>
    </dgm:pt>
    <dgm:pt modelId="{375719B2-871D-4465-B098-E74F926288F2}" type="pres">
      <dgm:prSet presAssocID="{1618E1FB-3AB9-4540-80D1-FB004BE54CF8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D78AD-0EF6-4AB9-A998-C4EE36E4FAB1}" type="pres">
      <dgm:prSet presAssocID="{1618E1FB-3AB9-4540-80D1-FB004BE54CF8}" presName="level3hierChild" presStyleCnt="0"/>
      <dgm:spPr/>
    </dgm:pt>
    <dgm:pt modelId="{7A055A3D-411C-4C9C-9CC8-0A119A3F56C3}" type="pres">
      <dgm:prSet presAssocID="{B674FA5A-B4F2-4F5F-9760-44F9ECDB40FD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E5EC151D-4B8E-4733-BA43-336C177CFC42}" type="pres">
      <dgm:prSet presAssocID="{B674FA5A-B4F2-4F5F-9760-44F9ECDB40FD}" presName="connTx" presStyleLbl="parChTrans1D3" presStyleIdx="1" presStyleCnt="4"/>
      <dgm:spPr/>
      <dgm:t>
        <a:bodyPr/>
        <a:lstStyle/>
        <a:p>
          <a:endParaRPr lang="ru-RU"/>
        </a:p>
      </dgm:t>
    </dgm:pt>
    <dgm:pt modelId="{0A3252A9-20D3-43A8-9628-4297035B6539}" type="pres">
      <dgm:prSet presAssocID="{0B8F8103-DEDC-47A5-93BE-78EA7B599F4C}" presName="root2" presStyleCnt="0"/>
      <dgm:spPr/>
    </dgm:pt>
    <dgm:pt modelId="{DDDC7735-2A90-49EF-8BFB-5501876207AD}" type="pres">
      <dgm:prSet presAssocID="{0B8F8103-DEDC-47A5-93BE-78EA7B599F4C}" presName="LevelTwoTextNode" presStyleLbl="node3" presStyleIdx="1" presStyleCnt="4" custLinFactNeighborX="64" custLinFactNeighborY="-9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8248D5-81AE-43C1-A6DE-50EFA85D8352}" type="pres">
      <dgm:prSet presAssocID="{0B8F8103-DEDC-47A5-93BE-78EA7B599F4C}" presName="level3hierChild" presStyleCnt="0"/>
      <dgm:spPr/>
    </dgm:pt>
    <dgm:pt modelId="{E3014086-7CEB-4816-953C-6EC8A2FA09F3}" type="pres">
      <dgm:prSet presAssocID="{54B2FB30-F165-4C00-8A15-45F8761A71B9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9EC7D674-A2E8-454D-9A8A-375EF4315C75}" type="pres">
      <dgm:prSet presAssocID="{54B2FB30-F165-4C00-8A15-45F8761A71B9}" presName="connTx" presStyleLbl="parChTrans1D3" presStyleIdx="2" presStyleCnt="4"/>
      <dgm:spPr/>
      <dgm:t>
        <a:bodyPr/>
        <a:lstStyle/>
        <a:p>
          <a:endParaRPr lang="ru-RU"/>
        </a:p>
      </dgm:t>
    </dgm:pt>
    <dgm:pt modelId="{72BC5673-7D45-4B09-BFCB-68244FC4C8F4}" type="pres">
      <dgm:prSet presAssocID="{052F140E-01B1-494A-85C0-9C2E95C9FA78}" presName="root2" presStyleCnt="0"/>
      <dgm:spPr/>
    </dgm:pt>
    <dgm:pt modelId="{45FEAC26-CB5B-47AF-8E82-956A4701BC40}" type="pres">
      <dgm:prSet presAssocID="{052F140E-01B1-494A-85C0-9C2E95C9FA78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318A10-0999-4567-93FE-392C2F50D1A5}" type="pres">
      <dgm:prSet presAssocID="{052F140E-01B1-494A-85C0-9C2E95C9FA78}" presName="level3hierChild" presStyleCnt="0"/>
      <dgm:spPr/>
    </dgm:pt>
    <dgm:pt modelId="{1EB86166-478C-427F-B12F-15137EEAAED8}" type="pres">
      <dgm:prSet presAssocID="{C2C3B3E9-B55D-4717-9358-1035251EBEC2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7593E11C-EE28-422A-A771-2AC481F42853}" type="pres">
      <dgm:prSet presAssocID="{C2C3B3E9-B55D-4717-9358-1035251EBEC2}" presName="connTx" presStyleLbl="parChTrans1D3" presStyleIdx="3" presStyleCnt="4"/>
      <dgm:spPr/>
      <dgm:t>
        <a:bodyPr/>
        <a:lstStyle/>
        <a:p>
          <a:endParaRPr lang="ru-RU"/>
        </a:p>
      </dgm:t>
    </dgm:pt>
    <dgm:pt modelId="{5EDAFBC3-E280-4DFA-9F33-622FC2B95369}" type="pres">
      <dgm:prSet presAssocID="{8F8EF23C-0E0A-44EA-8A87-7E3BF602B205}" presName="root2" presStyleCnt="0"/>
      <dgm:spPr/>
    </dgm:pt>
    <dgm:pt modelId="{FBA09C8E-37C4-4A7F-9B28-0E2C47E254F6}" type="pres">
      <dgm:prSet presAssocID="{8F8EF23C-0E0A-44EA-8A87-7E3BF602B205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E3FF7D-E6EE-4B0D-8A97-D5141DC66DFC}" type="pres">
      <dgm:prSet presAssocID="{8F8EF23C-0E0A-44EA-8A87-7E3BF602B205}" presName="level3hierChild" presStyleCnt="0"/>
      <dgm:spPr/>
    </dgm:pt>
    <dgm:pt modelId="{DEB7F61A-01BF-471A-83D0-0200BFDA953D}" type="pres">
      <dgm:prSet presAssocID="{0BF550CE-8446-44E1-87F8-E33CBFD06ED0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ED9157B4-A76B-4560-90CC-8BA1F114D8FC}" type="pres">
      <dgm:prSet presAssocID="{0BF550CE-8446-44E1-87F8-E33CBFD06ED0}" presName="connTx" presStyleLbl="parChTrans1D2" presStyleIdx="1" presStyleCnt="2"/>
      <dgm:spPr/>
      <dgm:t>
        <a:bodyPr/>
        <a:lstStyle/>
        <a:p>
          <a:endParaRPr lang="ru-RU"/>
        </a:p>
      </dgm:t>
    </dgm:pt>
    <dgm:pt modelId="{840AE2EB-C499-4B8B-A7D9-4FCD4978F56B}" type="pres">
      <dgm:prSet presAssocID="{4C8C41CA-B504-4A6E-A3CF-A2981CDBA849}" presName="root2" presStyleCnt="0"/>
      <dgm:spPr/>
    </dgm:pt>
    <dgm:pt modelId="{CA100EE0-D00A-42C2-8F86-32EB94B4D09F}" type="pres">
      <dgm:prSet presAssocID="{4C8C41CA-B504-4A6E-A3CF-A2981CDBA84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F40C07-3FD6-4A02-B519-C2C0919C598E}" type="pres">
      <dgm:prSet presAssocID="{4C8C41CA-B504-4A6E-A3CF-A2981CDBA849}" presName="level3hierChild" presStyleCnt="0"/>
      <dgm:spPr/>
    </dgm:pt>
  </dgm:ptLst>
  <dgm:cxnLst>
    <dgm:cxn modelId="{98F6A5B3-7EC6-4EA1-A29E-15D3F809469D}" srcId="{279D8B67-A733-4374-9402-DBAF92A91550}" destId="{05573C04-13FD-4228-8E1C-3E8DC2AF2E46}" srcOrd="0" destOrd="0" parTransId="{207B8DE2-185C-4C18-82EA-5F6F6EF1DC76}" sibTransId="{24BFCE6B-E573-4732-9A5F-3DB25EFB2404}"/>
    <dgm:cxn modelId="{67FE498C-6077-4BFE-AD7E-2AAB58083DBE}" type="presOf" srcId="{05573C04-13FD-4228-8E1C-3E8DC2AF2E46}" destId="{9854010B-D5F6-42B0-B9DB-1D884618A407}" srcOrd="0" destOrd="0" presId="urn:microsoft.com/office/officeart/2005/8/layout/hierarchy2"/>
    <dgm:cxn modelId="{8ECF7567-0E20-4264-A7BB-B0802B96EB25}" type="presOf" srcId="{B674FA5A-B4F2-4F5F-9760-44F9ECDB40FD}" destId="{E5EC151D-4B8E-4733-BA43-336C177CFC42}" srcOrd="1" destOrd="0" presId="urn:microsoft.com/office/officeart/2005/8/layout/hierarchy2"/>
    <dgm:cxn modelId="{929CFDD3-5051-4551-9BFA-BAC744B3818C}" srcId="{9BAFCB49-9F16-47B1-B045-8CF8085BBB88}" destId="{0B8F8103-DEDC-47A5-93BE-78EA7B599F4C}" srcOrd="1" destOrd="0" parTransId="{B674FA5A-B4F2-4F5F-9760-44F9ECDB40FD}" sibTransId="{C8D1A80E-8061-4003-B93A-5530C6528982}"/>
    <dgm:cxn modelId="{89C314C9-F6E6-4451-914D-C51764BCF2CA}" type="presOf" srcId="{0BF550CE-8446-44E1-87F8-E33CBFD06ED0}" destId="{ED9157B4-A76B-4560-90CC-8BA1F114D8FC}" srcOrd="1" destOrd="0" presId="urn:microsoft.com/office/officeart/2005/8/layout/hierarchy2"/>
    <dgm:cxn modelId="{E8CAC4B0-0D2B-466E-BC5F-5ECCD9126AC6}" srcId="{9BAFCB49-9F16-47B1-B045-8CF8085BBB88}" destId="{1618E1FB-3AB9-4540-80D1-FB004BE54CF8}" srcOrd="0" destOrd="0" parTransId="{665BBC3C-DB57-4AA1-82D4-A55C452E60F4}" sibTransId="{1297EFDA-C9D6-4E37-8FE3-1D0172C198F9}"/>
    <dgm:cxn modelId="{8C850A64-7233-4873-B786-50DF46A5C6B8}" type="presOf" srcId="{C2C3B3E9-B55D-4717-9358-1035251EBEC2}" destId="{7593E11C-EE28-422A-A771-2AC481F42853}" srcOrd="1" destOrd="0" presId="urn:microsoft.com/office/officeart/2005/8/layout/hierarchy2"/>
    <dgm:cxn modelId="{C684D7D3-6E87-4088-A98B-3404FA50C9BF}" type="presOf" srcId="{C2C3B3E9-B55D-4717-9358-1035251EBEC2}" destId="{1EB86166-478C-427F-B12F-15137EEAAED8}" srcOrd="0" destOrd="0" presId="urn:microsoft.com/office/officeart/2005/8/layout/hierarchy2"/>
    <dgm:cxn modelId="{2FBCBEDD-A5D2-429A-A739-116DC8E83BB5}" type="presOf" srcId="{052F140E-01B1-494A-85C0-9C2E95C9FA78}" destId="{45FEAC26-CB5B-47AF-8E82-956A4701BC40}" srcOrd="0" destOrd="0" presId="urn:microsoft.com/office/officeart/2005/8/layout/hierarchy2"/>
    <dgm:cxn modelId="{542F7F49-1AA2-4F5C-9256-083321F697A8}" type="presOf" srcId="{4C8C41CA-B504-4A6E-A3CF-A2981CDBA849}" destId="{CA100EE0-D00A-42C2-8F86-32EB94B4D09F}" srcOrd="0" destOrd="0" presId="urn:microsoft.com/office/officeart/2005/8/layout/hierarchy2"/>
    <dgm:cxn modelId="{4EB6A2D7-F298-40D8-8D6D-E78539C603D4}" type="presOf" srcId="{8F8EF23C-0E0A-44EA-8A87-7E3BF602B205}" destId="{FBA09C8E-37C4-4A7F-9B28-0E2C47E254F6}" srcOrd="0" destOrd="0" presId="urn:microsoft.com/office/officeart/2005/8/layout/hierarchy2"/>
    <dgm:cxn modelId="{5EE990C5-3DD8-4AB7-A6CA-4622024C06AD}" type="presOf" srcId="{9BAFCB49-9F16-47B1-B045-8CF8085BBB88}" destId="{944D8013-1D44-4E52-A8C0-B003F6B44CF2}" srcOrd="0" destOrd="0" presId="urn:microsoft.com/office/officeart/2005/8/layout/hierarchy2"/>
    <dgm:cxn modelId="{79D2D778-2972-4339-97BD-04B78F873148}" srcId="{05573C04-13FD-4228-8E1C-3E8DC2AF2E46}" destId="{4C8C41CA-B504-4A6E-A3CF-A2981CDBA849}" srcOrd="1" destOrd="0" parTransId="{0BF550CE-8446-44E1-87F8-E33CBFD06ED0}" sibTransId="{759587C8-8E35-4453-AF90-2605FF66D624}"/>
    <dgm:cxn modelId="{41858F16-E13E-46BD-9682-F50A7A93C0B7}" type="presOf" srcId="{0B8F8103-DEDC-47A5-93BE-78EA7B599F4C}" destId="{DDDC7735-2A90-49EF-8BFB-5501876207AD}" srcOrd="0" destOrd="0" presId="urn:microsoft.com/office/officeart/2005/8/layout/hierarchy2"/>
    <dgm:cxn modelId="{0CB455C5-D229-464E-8F0D-AA17989BAB79}" type="presOf" srcId="{665BBC3C-DB57-4AA1-82D4-A55C452E60F4}" destId="{B171F5C4-887C-4220-960E-DF48CACA0981}" srcOrd="0" destOrd="0" presId="urn:microsoft.com/office/officeart/2005/8/layout/hierarchy2"/>
    <dgm:cxn modelId="{0DA86BE1-BEEE-46F0-BDB6-BB3B9F67BA17}" srcId="{9BAFCB49-9F16-47B1-B045-8CF8085BBB88}" destId="{052F140E-01B1-494A-85C0-9C2E95C9FA78}" srcOrd="2" destOrd="0" parTransId="{54B2FB30-F165-4C00-8A15-45F8761A71B9}" sibTransId="{C71555CF-5D24-45B4-BA8C-3E56D8786EBE}"/>
    <dgm:cxn modelId="{1CCBBCA9-213B-4060-8694-8C064A653B1D}" srcId="{05573C04-13FD-4228-8E1C-3E8DC2AF2E46}" destId="{9BAFCB49-9F16-47B1-B045-8CF8085BBB88}" srcOrd="0" destOrd="0" parTransId="{9F05370B-CF5A-4604-BDA5-8212D2182AB2}" sibTransId="{0D50DECE-19F6-413E-9BE0-3E1B6B9F45AD}"/>
    <dgm:cxn modelId="{648A2EEC-07C8-4838-8207-2B56F0E1E346}" type="presOf" srcId="{B674FA5A-B4F2-4F5F-9760-44F9ECDB40FD}" destId="{7A055A3D-411C-4C9C-9CC8-0A119A3F56C3}" srcOrd="0" destOrd="0" presId="urn:microsoft.com/office/officeart/2005/8/layout/hierarchy2"/>
    <dgm:cxn modelId="{B62AD3F7-39EA-4FDA-8046-8BAE9D60EA51}" type="presOf" srcId="{9F05370B-CF5A-4604-BDA5-8212D2182AB2}" destId="{14FA8029-2058-4080-936D-32CCDCB4DAA2}" srcOrd="0" destOrd="0" presId="urn:microsoft.com/office/officeart/2005/8/layout/hierarchy2"/>
    <dgm:cxn modelId="{E013AF44-2A69-4709-91B4-386AD474B9DD}" type="presOf" srcId="{1618E1FB-3AB9-4540-80D1-FB004BE54CF8}" destId="{375719B2-871D-4465-B098-E74F926288F2}" srcOrd="0" destOrd="0" presId="urn:microsoft.com/office/officeart/2005/8/layout/hierarchy2"/>
    <dgm:cxn modelId="{6EC5AA72-0F6D-445B-B33F-92CA073DE0A1}" type="presOf" srcId="{279D8B67-A733-4374-9402-DBAF92A91550}" destId="{F8026616-A0BE-49FE-8FA0-C29AC6D67334}" srcOrd="0" destOrd="0" presId="urn:microsoft.com/office/officeart/2005/8/layout/hierarchy2"/>
    <dgm:cxn modelId="{8756BC8D-78C9-4D9C-AE16-192D1E5E8586}" srcId="{9BAFCB49-9F16-47B1-B045-8CF8085BBB88}" destId="{8F8EF23C-0E0A-44EA-8A87-7E3BF602B205}" srcOrd="3" destOrd="0" parTransId="{C2C3B3E9-B55D-4717-9358-1035251EBEC2}" sibTransId="{16E80A99-42AC-4331-9084-80C994A2116E}"/>
    <dgm:cxn modelId="{52073376-CC66-4101-83E7-447B6699244B}" type="presOf" srcId="{9F05370B-CF5A-4604-BDA5-8212D2182AB2}" destId="{0D48FA90-C274-4282-8187-7B8F2150540E}" srcOrd="1" destOrd="0" presId="urn:microsoft.com/office/officeart/2005/8/layout/hierarchy2"/>
    <dgm:cxn modelId="{CBCF2586-3DDC-4B10-A827-CBFF6363C40B}" type="presOf" srcId="{54B2FB30-F165-4C00-8A15-45F8761A71B9}" destId="{E3014086-7CEB-4816-953C-6EC8A2FA09F3}" srcOrd="0" destOrd="0" presId="urn:microsoft.com/office/officeart/2005/8/layout/hierarchy2"/>
    <dgm:cxn modelId="{81ADE1D1-0361-4151-8604-1B46CC19F82D}" type="presOf" srcId="{54B2FB30-F165-4C00-8A15-45F8761A71B9}" destId="{9EC7D674-A2E8-454D-9A8A-375EF4315C75}" srcOrd="1" destOrd="0" presId="urn:microsoft.com/office/officeart/2005/8/layout/hierarchy2"/>
    <dgm:cxn modelId="{8C5F5096-D99C-4396-99C8-1B16385A3E85}" type="presOf" srcId="{665BBC3C-DB57-4AA1-82D4-A55C452E60F4}" destId="{06F1D7C6-1C95-45F1-B53C-82D1A3A28909}" srcOrd="1" destOrd="0" presId="urn:microsoft.com/office/officeart/2005/8/layout/hierarchy2"/>
    <dgm:cxn modelId="{3895B3B4-1C26-4900-BB62-694F86A5FEE5}" type="presOf" srcId="{0BF550CE-8446-44E1-87F8-E33CBFD06ED0}" destId="{DEB7F61A-01BF-471A-83D0-0200BFDA953D}" srcOrd="0" destOrd="0" presId="urn:microsoft.com/office/officeart/2005/8/layout/hierarchy2"/>
    <dgm:cxn modelId="{2C1BCBD6-33D9-4C9E-B557-9599136EB9DE}" type="presParOf" srcId="{F8026616-A0BE-49FE-8FA0-C29AC6D67334}" destId="{0AB18B2C-7291-4F47-8CE4-6D01B05AD177}" srcOrd="0" destOrd="0" presId="urn:microsoft.com/office/officeart/2005/8/layout/hierarchy2"/>
    <dgm:cxn modelId="{795D444F-A738-4F77-B3E9-DFE35CC07541}" type="presParOf" srcId="{0AB18B2C-7291-4F47-8CE4-6D01B05AD177}" destId="{9854010B-D5F6-42B0-B9DB-1D884618A407}" srcOrd="0" destOrd="0" presId="urn:microsoft.com/office/officeart/2005/8/layout/hierarchy2"/>
    <dgm:cxn modelId="{6F85CA8C-ECCA-4028-ABE7-20B1AE949504}" type="presParOf" srcId="{0AB18B2C-7291-4F47-8CE4-6D01B05AD177}" destId="{F74BCBD3-23D9-422C-8963-2272403E22C2}" srcOrd="1" destOrd="0" presId="urn:microsoft.com/office/officeart/2005/8/layout/hierarchy2"/>
    <dgm:cxn modelId="{AC0FCD50-4997-453E-BE3B-B7D4F1FC8914}" type="presParOf" srcId="{F74BCBD3-23D9-422C-8963-2272403E22C2}" destId="{14FA8029-2058-4080-936D-32CCDCB4DAA2}" srcOrd="0" destOrd="0" presId="urn:microsoft.com/office/officeart/2005/8/layout/hierarchy2"/>
    <dgm:cxn modelId="{3EE74C44-D734-4BAC-BE8D-08B033BD7086}" type="presParOf" srcId="{14FA8029-2058-4080-936D-32CCDCB4DAA2}" destId="{0D48FA90-C274-4282-8187-7B8F2150540E}" srcOrd="0" destOrd="0" presId="urn:microsoft.com/office/officeart/2005/8/layout/hierarchy2"/>
    <dgm:cxn modelId="{B7B5FBE7-9A48-4B90-A5D0-3522842C4A5B}" type="presParOf" srcId="{F74BCBD3-23D9-422C-8963-2272403E22C2}" destId="{9B75941F-A311-4DB3-82BB-714C3D3B73F8}" srcOrd="1" destOrd="0" presId="urn:microsoft.com/office/officeart/2005/8/layout/hierarchy2"/>
    <dgm:cxn modelId="{61D57BCC-2128-424D-A19D-A927EFF63FA3}" type="presParOf" srcId="{9B75941F-A311-4DB3-82BB-714C3D3B73F8}" destId="{944D8013-1D44-4E52-A8C0-B003F6B44CF2}" srcOrd="0" destOrd="0" presId="urn:microsoft.com/office/officeart/2005/8/layout/hierarchy2"/>
    <dgm:cxn modelId="{2F472B0E-6E13-4EAB-AE47-9D9EBE7A66CD}" type="presParOf" srcId="{9B75941F-A311-4DB3-82BB-714C3D3B73F8}" destId="{71273143-DE31-49EB-A521-3519C0E132E5}" srcOrd="1" destOrd="0" presId="urn:microsoft.com/office/officeart/2005/8/layout/hierarchy2"/>
    <dgm:cxn modelId="{1C3331E1-E64F-43CE-8A3E-CDF6BFE1E1E9}" type="presParOf" srcId="{71273143-DE31-49EB-A521-3519C0E132E5}" destId="{B171F5C4-887C-4220-960E-DF48CACA0981}" srcOrd="0" destOrd="0" presId="urn:microsoft.com/office/officeart/2005/8/layout/hierarchy2"/>
    <dgm:cxn modelId="{1F3A24F6-ABA1-4A82-AE32-E2F9D4E3D16A}" type="presParOf" srcId="{B171F5C4-887C-4220-960E-DF48CACA0981}" destId="{06F1D7C6-1C95-45F1-B53C-82D1A3A28909}" srcOrd="0" destOrd="0" presId="urn:microsoft.com/office/officeart/2005/8/layout/hierarchy2"/>
    <dgm:cxn modelId="{530D3F4F-6BC4-47A5-9A3B-46FBB890243C}" type="presParOf" srcId="{71273143-DE31-49EB-A521-3519C0E132E5}" destId="{C908C72C-6A38-4DC1-93E6-CF6586DAAF65}" srcOrd="1" destOrd="0" presId="urn:microsoft.com/office/officeart/2005/8/layout/hierarchy2"/>
    <dgm:cxn modelId="{7142FB31-6DED-4F58-9B4C-14999E6E0528}" type="presParOf" srcId="{C908C72C-6A38-4DC1-93E6-CF6586DAAF65}" destId="{375719B2-871D-4465-B098-E74F926288F2}" srcOrd="0" destOrd="0" presId="urn:microsoft.com/office/officeart/2005/8/layout/hierarchy2"/>
    <dgm:cxn modelId="{6BBAC967-3676-4DA6-93BC-CE427A993B18}" type="presParOf" srcId="{C908C72C-6A38-4DC1-93E6-CF6586DAAF65}" destId="{CD0D78AD-0EF6-4AB9-A998-C4EE36E4FAB1}" srcOrd="1" destOrd="0" presId="urn:microsoft.com/office/officeart/2005/8/layout/hierarchy2"/>
    <dgm:cxn modelId="{573A84FB-BA84-41CE-9CCA-A9DA9838657B}" type="presParOf" srcId="{71273143-DE31-49EB-A521-3519C0E132E5}" destId="{7A055A3D-411C-4C9C-9CC8-0A119A3F56C3}" srcOrd="2" destOrd="0" presId="urn:microsoft.com/office/officeart/2005/8/layout/hierarchy2"/>
    <dgm:cxn modelId="{0EBB12C8-1307-4BBA-AB14-5C7F46900778}" type="presParOf" srcId="{7A055A3D-411C-4C9C-9CC8-0A119A3F56C3}" destId="{E5EC151D-4B8E-4733-BA43-336C177CFC42}" srcOrd="0" destOrd="0" presId="urn:microsoft.com/office/officeart/2005/8/layout/hierarchy2"/>
    <dgm:cxn modelId="{91BAF993-1F6B-4394-852E-6F35DFF37C46}" type="presParOf" srcId="{71273143-DE31-49EB-A521-3519C0E132E5}" destId="{0A3252A9-20D3-43A8-9628-4297035B6539}" srcOrd="3" destOrd="0" presId="urn:microsoft.com/office/officeart/2005/8/layout/hierarchy2"/>
    <dgm:cxn modelId="{2BF43946-4249-4681-809B-F2F686436366}" type="presParOf" srcId="{0A3252A9-20D3-43A8-9628-4297035B6539}" destId="{DDDC7735-2A90-49EF-8BFB-5501876207AD}" srcOrd="0" destOrd="0" presId="urn:microsoft.com/office/officeart/2005/8/layout/hierarchy2"/>
    <dgm:cxn modelId="{0151477A-C313-467C-B9C0-89075F0EA734}" type="presParOf" srcId="{0A3252A9-20D3-43A8-9628-4297035B6539}" destId="{D68248D5-81AE-43C1-A6DE-50EFA85D8352}" srcOrd="1" destOrd="0" presId="urn:microsoft.com/office/officeart/2005/8/layout/hierarchy2"/>
    <dgm:cxn modelId="{75C64D81-3D0E-4286-AC19-6E579CA3A4A2}" type="presParOf" srcId="{71273143-DE31-49EB-A521-3519C0E132E5}" destId="{E3014086-7CEB-4816-953C-6EC8A2FA09F3}" srcOrd="4" destOrd="0" presId="urn:microsoft.com/office/officeart/2005/8/layout/hierarchy2"/>
    <dgm:cxn modelId="{64BDE4B6-3644-42B5-93A0-4DB50DB4E919}" type="presParOf" srcId="{E3014086-7CEB-4816-953C-6EC8A2FA09F3}" destId="{9EC7D674-A2E8-454D-9A8A-375EF4315C75}" srcOrd="0" destOrd="0" presId="urn:microsoft.com/office/officeart/2005/8/layout/hierarchy2"/>
    <dgm:cxn modelId="{A25B7A15-8942-49A4-A502-B33B244CBEFC}" type="presParOf" srcId="{71273143-DE31-49EB-A521-3519C0E132E5}" destId="{72BC5673-7D45-4B09-BFCB-68244FC4C8F4}" srcOrd="5" destOrd="0" presId="urn:microsoft.com/office/officeart/2005/8/layout/hierarchy2"/>
    <dgm:cxn modelId="{87801F92-E17D-4AFD-8E8F-086D7E5C8FBF}" type="presParOf" srcId="{72BC5673-7D45-4B09-BFCB-68244FC4C8F4}" destId="{45FEAC26-CB5B-47AF-8E82-956A4701BC40}" srcOrd="0" destOrd="0" presId="urn:microsoft.com/office/officeart/2005/8/layout/hierarchy2"/>
    <dgm:cxn modelId="{24F85710-0332-47F3-AAED-47A1DFCF46CD}" type="presParOf" srcId="{72BC5673-7D45-4B09-BFCB-68244FC4C8F4}" destId="{AC318A10-0999-4567-93FE-392C2F50D1A5}" srcOrd="1" destOrd="0" presId="urn:microsoft.com/office/officeart/2005/8/layout/hierarchy2"/>
    <dgm:cxn modelId="{C96FAEE9-DC1F-470D-8665-C631FE14AFA3}" type="presParOf" srcId="{71273143-DE31-49EB-A521-3519C0E132E5}" destId="{1EB86166-478C-427F-B12F-15137EEAAED8}" srcOrd="6" destOrd="0" presId="urn:microsoft.com/office/officeart/2005/8/layout/hierarchy2"/>
    <dgm:cxn modelId="{9735C5DF-CAFC-429F-AFFB-98C32FA88C07}" type="presParOf" srcId="{1EB86166-478C-427F-B12F-15137EEAAED8}" destId="{7593E11C-EE28-422A-A771-2AC481F42853}" srcOrd="0" destOrd="0" presId="urn:microsoft.com/office/officeart/2005/8/layout/hierarchy2"/>
    <dgm:cxn modelId="{CC6594A0-1446-4215-AC65-AE6F9D5068C2}" type="presParOf" srcId="{71273143-DE31-49EB-A521-3519C0E132E5}" destId="{5EDAFBC3-E280-4DFA-9F33-622FC2B95369}" srcOrd="7" destOrd="0" presId="urn:microsoft.com/office/officeart/2005/8/layout/hierarchy2"/>
    <dgm:cxn modelId="{AA5583E3-8E47-4625-AD71-4E3B41171A86}" type="presParOf" srcId="{5EDAFBC3-E280-4DFA-9F33-622FC2B95369}" destId="{FBA09C8E-37C4-4A7F-9B28-0E2C47E254F6}" srcOrd="0" destOrd="0" presId="urn:microsoft.com/office/officeart/2005/8/layout/hierarchy2"/>
    <dgm:cxn modelId="{10BEAB12-1110-464B-A3E1-D43EC513334E}" type="presParOf" srcId="{5EDAFBC3-E280-4DFA-9F33-622FC2B95369}" destId="{94E3FF7D-E6EE-4B0D-8A97-D5141DC66DFC}" srcOrd="1" destOrd="0" presId="urn:microsoft.com/office/officeart/2005/8/layout/hierarchy2"/>
    <dgm:cxn modelId="{E72345BF-A761-4242-8E8D-47585C05E1A5}" type="presParOf" srcId="{F74BCBD3-23D9-422C-8963-2272403E22C2}" destId="{DEB7F61A-01BF-471A-83D0-0200BFDA953D}" srcOrd="2" destOrd="0" presId="urn:microsoft.com/office/officeart/2005/8/layout/hierarchy2"/>
    <dgm:cxn modelId="{83178A7F-9097-4706-83DD-E9EFD9C28CA3}" type="presParOf" srcId="{DEB7F61A-01BF-471A-83D0-0200BFDA953D}" destId="{ED9157B4-A76B-4560-90CC-8BA1F114D8FC}" srcOrd="0" destOrd="0" presId="urn:microsoft.com/office/officeart/2005/8/layout/hierarchy2"/>
    <dgm:cxn modelId="{73F57A4E-3866-47B5-BA6A-4AC074F7E6A0}" type="presParOf" srcId="{F74BCBD3-23D9-422C-8963-2272403E22C2}" destId="{840AE2EB-C499-4B8B-A7D9-4FCD4978F56B}" srcOrd="3" destOrd="0" presId="urn:microsoft.com/office/officeart/2005/8/layout/hierarchy2"/>
    <dgm:cxn modelId="{274EBACA-BC4A-4213-A4E1-480BD240EF28}" type="presParOf" srcId="{840AE2EB-C499-4B8B-A7D9-4FCD4978F56B}" destId="{CA100EE0-D00A-42C2-8F86-32EB94B4D09F}" srcOrd="0" destOrd="0" presId="urn:microsoft.com/office/officeart/2005/8/layout/hierarchy2"/>
    <dgm:cxn modelId="{E600084B-E2ED-4975-9730-4C97D2E46F53}" type="presParOf" srcId="{840AE2EB-C499-4B8B-A7D9-4FCD4978F56B}" destId="{59F40C07-3FD6-4A02-B519-C2C0919C598E}" srcOrd="1" destOrd="0" presId="urn:microsoft.com/office/officeart/2005/8/layout/hierarchy2"/>
  </dgm:cxnLst>
  <dgm:bg/>
  <dgm:whole>
    <a:ln w="38100">
      <a:solidFill>
        <a:srgbClr val="FFFF0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4010B-D5F6-42B0-B9DB-1D884618A407}">
      <dsp:nvSpPr>
        <dsp:cNvPr id="0" name=""/>
        <dsp:cNvSpPr/>
      </dsp:nvSpPr>
      <dsp:spPr>
        <a:xfrm>
          <a:off x="5310" y="3155422"/>
          <a:ext cx="2941051" cy="1470525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Стили речи</a:t>
          </a:r>
          <a:endParaRPr lang="ru-RU" sz="3100" kern="1200" dirty="0"/>
        </a:p>
      </dsp:txBody>
      <dsp:txXfrm>
        <a:off x="48380" y="3198492"/>
        <a:ext cx="2854911" cy="1384385"/>
      </dsp:txXfrm>
    </dsp:sp>
    <dsp:sp modelId="{14FA8029-2058-4080-936D-32CCDCB4DAA2}">
      <dsp:nvSpPr>
        <dsp:cNvPr id="0" name=""/>
        <dsp:cNvSpPr/>
      </dsp:nvSpPr>
      <dsp:spPr>
        <a:xfrm rot="18274310">
          <a:off x="2500757" y="3020710"/>
          <a:ext cx="2060304" cy="43461"/>
        </a:xfrm>
        <a:custGeom>
          <a:avLst/>
          <a:gdLst/>
          <a:ahLst/>
          <a:cxnLst/>
          <a:rect l="0" t="0" r="0" b="0"/>
          <a:pathLst>
            <a:path>
              <a:moveTo>
                <a:pt x="0" y="21730"/>
              </a:moveTo>
              <a:lnTo>
                <a:pt x="2060304" y="21730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479402" y="2990934"/>
        <a:ext cx="103015" cy="103015"/>
      </dsp:txXfrm>
    </dsp:sp>
    <dsp:sp modelId="{944D8013-1D44-4E52-A8C0-B003F6B44CF2}">
      <dsp:nvSpPr>
        <dsp:cNvPr id="0" name=""/>
        <dsp:cNvSpPr/>
      </dsp:nvSpPr>
      <dsp:spPr>
        <a:xfrm>
          <a:off x="4115458" y="1458935"/>
          <a:ext cx="2941051" cy="1470525"/>
        </a:xfrm>
        <a:prstGeom prst="roundRect">
          <a:avLst>
            <a:gd name="adj" fmla="val 10000"/>
          </a:avLst>
        </a:prstGeom>
        <a:solidFill>
          <a:schemeClr val="accent6">
            <a:tint val="99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книжный</a:t>
          </a:r>
          <a:endParaRPr lang="ru-RU" sz="3100" kern="1200" dirty="0"/>
        </a:p>
      </dsp:txBody>
      <dsp:txXfrm>
        <a:off x="4158528" y="1502005"/>
        <a:ext cx="2854911" cy="1384385"/>
      </dsp:txXfrm>
    </dsp:sp>
    <dsp:sp modelId="{B171F5C4-887C-4220-960E-DF48CACA0981}">
      <dsp:nvSpPr>
        <dsp:cNvPr id="0" name=""/>
        <dsp:cNvSpPr/>
      </dsp:nvSpPr>
      <dsp:spPr>
        <a:xfrm rot="19478071">
          <a:off x="6922583" y="1752382"/>
          <a:ext cx="1451597" cy="43461"/>
        </a:xfrm>
        <a:custGeom>
          <a:avLst/>
          <a:gdLst/>
          <a:ahLst/>
          <a:cxnLst/>
          <a:rect l="0" t="0" r="0" b="0"/>
          <a:pathLst>
            <a:path>
              <a:moveTo>
                <a:pt x="0" y="21730"/>
              </a:moveTo>
              <a:lnTo>
                <a:pt x="1451597" y="21730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612091" y="1737823"/>
        <a:ext cx="72579" cy="72579"/>
      </dsp:txXfrm>
    </dsp:sp>
    <dsp:sp modelId="{375719B2-871D-4465-B098-E74F926288F2}">
      <dsp:nvSpPr>
        <dsp:cNvPr id="0" name=""/>
        <dsp:cNvSpPr/>
      </dsp:nvSpPr>
      <dsp:spPr>
        <a:xfrm>
          <a:off x="8240253" y="618765"/>
          <a:ext cx="2941051" cy="1470525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научный</a:t>
          </a:r>
          <a:endParaRPr lang="ru-RU" sz="3100" kern="1200" dirty="0"/>
        </a:p>
      </dsp:txBody>
      <dsp:txXfrm>
        <a:off x="8283323" y="661835"/>
        <a:ext cx="2854911" cy="1384385"/>
      </dsp:txXfrm>
    </dsp:sp>
    <dsp:sp modelId="{7A055A3D-411C-4C9C-9CC8-0A119A3F56C3}">
      <dsp:nvSpPr>
        <dsp:cNvPr id="0" name=""/>
        <dsp:cNvSpPr/>
      </dsp:nvSpPr>
      <dsp:spPr>
        <a:xfrm rot="2112103">
          <a:off x="6923838" y="2590677"/>
          <a:ext cx="1450967" cy="43461"/>
        </a:xfrm>
        <a:custGeom>
          <a:avLst/>
          <a:gdLst/>
          <a:ahLst/>
          <a:cxnLst/>
          <a:rect l="0" t="0" r="0" b="0"/>
          <a:pathLst>
            <a:path>
              <a:moveTo>
                <a:pt x="0" y="21730"/>
              </a:moveTo>
              <a:lnTo>
                <a:pt x="1450967" y="21730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613048" y="2576134"/>
        <a:ext cx="72548" cy="72548"/>
      </dsp:txXfrm>
    </dsp:sp>
    <dsp:sp modelId="{DDDC7735-2A90-49EF-8BFB-5501876207AD}">
      <dsp:nvSpPr>
        <dsp:cNvPr id="0" name=""/>
        <dsp:cNvSpPr/>
      </dsp:nvSpPr>
      <dsp:spPr>
        <a:xfrm>
          <a:off x="8242135" y="2295356"/>
          <a:ext cx="2941051" cy="1470525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официально-деловой</a:t>
          </a:r>
          <a:endParaRPr lang="ru-RU" sz="3100" kern="1200" dirty="0"/>
        </a:p>
      </dsp:txBody>
      <dsp:txXfrm>
        <a:off x="8285205" y="2338426"/>
        <a:ext cx="2854911" cy="1384385"/>
      </dsp:txXfrm>
    </dsp:sp>
    <dsp:sp modelId="{E3014086-7CEB-4816-953C-6EC8A2FA09F3}">
      <dsp:nvSpPr>
        <dsp:cNvPr id="0" name=""/>
        <dsp:cNvSpPr/>
      </dsp:nvSpPr>
      <dsp:spPr>
        <a:xfrm rot="3901809">
          <a:off x="6246310" y="3443487"/>
          <a:ext cx="2804141" cy="43461"/>
        </a:xfrm>
        <a:custGeom>
          <a:avLst/>
          <a:gdLst/>
          <a:ahLst/>
          <a:cxnLst/>
          <a:rect l="0" t="0" r="0" b="0"/>
          <a:pathLst>
            <a:path>
              <a:moveTo>
                <a:pt x="0" y="21730"/>
              </a:moveTo>
              <a:lnTo>
                <a:pt x="2804141" y="21730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7578278" y="3395114"/>
        <a:ext cx="140207" cy="140207"/>
      </dsp:txXfrm>
    </dsp:sp>
    <dsp:sp modelId="{45FEAC26-CB5B-47AF-8E82-956A4701BC40}">
      <dsp:nvSpPr>
        <dsp:cNvPr id="0" name=""/>
        <dsp:cNvSpPr/>
      </dsp:nvSpPr>
      <dsp:spPr>
        <a:xfrm>
          <a:off x="8240253" y="4000974"/>
          <a:ext cx="2941051" cy="1470525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художественный</a:t>
          </a:r>
          <a:endParaRPr lang="ru-RU" sz="3100" kern="1200" dirty="0"/>
        </a:p>
      </dsp:txBody>
      <dsp:txXfrm>
        <a:off x="8283323" y="4044044"/>
        <a:ext cx="2854911" cy="1384385"/>
      </dsp:txXfrm>
    </dsp:sp>
    <dsp:sp modelId="{DEB7F61A-01BF-471A-83D0-0200BFDA953D}">
      <dsp:nvSpPr>
        <dsp:cNvPr id="0" name=""/>
        <dsp:cNvSpPr/>
      </dsp:nvSpPr>
      <dsp:spPr>
        <a:xfrm rot="2142401">
          <a:off x="2810188" y="4291730"/>
          <a:ext cx="1448766" cy="43461"/>
        </a:xfrm>
        <a:custGeom>
          <a:avLst/>
          <a:gdLst/>
          <a:ahLst/>
          <a:cxnLst/>
          <a:rect l="0" t="0" r="0" b="0"/>
          <a:pathLst>
            <a:path>
              <a:moveTo>
                <a:pt x="0" y="21730"/>
              </a:moveTo>
              <a:lnTo>
                <a:pt x="1448766" y="21730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98352" y="4277242"/>
        <a:ext cx="72438" cy="72438"/>
      </dsp:txXfrm>
    </dsp:sp>
    <dsp:sp modelId="{CA100EE0-D00A-42C2-8F86-32EB94B4D09F}">
      <dsp:nvSpPr>
        <dsp:cNvPr id="0" name=""/>
        <dsp:cNvSpPr/>
      </dsp:nvSpPr>
      <dsp:spPr>
        <a:xfrm>
          <a:off x="4122781" y="4000974"/>
          <a:ext cx="2941051" cy="1470525"/>
        </a:xfrm>
        <a:prstGeom prst="roundRect">
          <a:avLst>
            <a:gd name="adj" fmla="val 10000"/>
          </a:avLst>
        </a:prstGeom>
        <a:solidFill>
          <a:schemeClr val="accent6">
            <a:tint val="99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разговорный</a:t>
          </a:r>
          <a:endParaRPr lang="ru-RU" sz="3100" kern="1200" dirty="0"/>
        </a:p>
      </dsp:txBody>
      <dsp:txXfrm>
        <a:off x="4165851" y="4044044"/>
        <a:ext cx="2854911" cy="1384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4010B-D5F6-42B0-B9DB-1D884618A407}">
      <dsp:nvSpPr>
        <dsp:cNvPr id="0" name=""/>
        <dsp:cNvSpPr/>
      </dsp:nvSpPr>
      <dsp:spPr>
        <a:xfrm>
          <a:off x="395170" y="3147727"/>
          <a:ext cx="2735861" cy="1367930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Стили речи</a:t>
          </a:r>
          <a:endParaRPr lang="ru-RU" sz="2600" kern="1200" dirty="0"/>
        </a:p>
      </dsp:txBody>
      <dsp:txXfrm>
        <a:off x="435235" y="3187792"/>
        <a:ext cx="2655731" cy="1287800"/>
      </dsp:txXfrm>
    </dsp:sp>
    <dsp:sp modelId="{14FA8029-2058-4080-936D-32CCDCB4DAA2}">
      <dsp:nvSpPr>
        <dsp:cNvPr id="0" name=""/>
        <dsp:cNvSpPr/>
      </dsp:nvSpPr>
      <dsp:spPr>
        <a:xfrm rot="18274310">
          <a:off x="2716516" y="3022414"/>
          <a:ext cx="191656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16562" y="20214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626884" y="2994715"/>
        <a:ext cx="95828" cy="95828"/>
      </dsp:txXfrm>
    </dsp:sp>
    <dsp:sp modelId="{944D8013-1D44-4E52-A8C0-B003F6B44CF2}">
      <dsp:nvSpPr>
        <dsp:cNvPr id="0" name=""/>
        <dsp:cNvSpPr/>
      </dsp:nvSpPr>
      <dsp:spPr>
        <a:xfrm>
          <a:off x="4218564" y="1569600"/>
          <a:ext cx="2735861" cy="1367930"/>
        </a:xfrm>
        <a:prstGeom prst="roundRect">
          <a:avLst>
            <a:gd name="adj" fmla="val 10000"/>
          </a:avLst>
        </a:prstGeom>
        <a:solidFill>
          <a:schemeClr val="accent6">
            <a:tint val="99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книжный</a:t>
          </a:r>
          <a:endParaRPr lang="ru-RU" sz="2600" kern="1200" dirty="0"/>
        </a:p>
      </dsp:txBody>
      <dsp:txXfrm>
        <a:off x="4258629" y="1609665"/>
        <a:ext cx="2655731" cy="1287800"/>
      </dsp:txXfrm>
    </dsp:sp>
    <dsp:sp modelId="{B171F5C4-887C-4220-960E-DF48CACA0981}">
      <dsp:nvSpPr>
        <dsp:cNvPr id="0" name=""/>
        <dsp:cNvSpPr/>
      </dsp:nvSpPr>
      <dsp:spPr>
        <a:xfrm rot="18304632">
          <a:off x="6546942" y="1449294"/>
          <a:ext cx="191612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16123" y="20214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7457101" y="1421606"/>
        <a:ext cx="95806" cy="95806"/>
      </dsp:txXfrm>
    </dsp:sp>
    <dsp:sp modelId="{375719B2-871D-4465-B098-E74F926288F2}">
      <dsp:nvSpPr>
        <dsp:cNvPr id="0" name=""/>
        <dsp:cNvSpPr/>
      </dsp:nvSpPr>
      <dsp:spPr>
        <a:xfrm>
          <a:off x="8055583" y="1486"/>
          <a:ext cx="2735861" cy="1367930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научный</a:t>
          </a:r>
          <a:endParaRPr lang="ru-RU" sz="2600" kern="1200" dirty="0"/>
        </a:p>
      </dsp:txBody>
      <dsp:txXfrm>
        <a:off x="8095648" y="41551"/>
        <a:ext cx="2655731" cy="1287800"/>
      </dsp:txXfrm>
    </dsp:sp>
    <dsp:sp modelId="{7A055A3D-411C-4C9C-9CC8-0A119A3F56C3}">
      <dsp:nvSpPr>
        <dsp:cNvPr id="0" name=""/>
        <dsp:cNvSpPr/>
      </dsp:nvSpPr>
      <dsp:spPr>
        <a:xfrm rot="21573522">
          <a:off x="6954409" y="2229103"/>
          <a:ext cx="110294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102940" y="20214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478306" y="2221745"/>
        <a:ext cx="55147" cy="55147"/>
      </dsp:txXfrm>
    </dsp:sp>
    <dsp:sp modelId="{DDDC7735-2A90-49EF-8BFB-5501876207AD}">
      <dsp:nvSpPr>
        <dsp:cNvPr id="0" name=""/>
        <dsp:cNvSpPr/>
      </dsp:nvSpPr>
      <dsp:spPr>
        <a:xfrm>
          <a:off x="8057333" y="1561105"/>
          <a:ext cx="2735861" cy="1367930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официально-деловой</a:t>
          </a:r>
          <a:endParaRPr lang="ru-RU" sz="2600" kern="1200" dirty="0"/>
        </a:p>
      </dsp:txBody>
      <dsp:txXfrm>
        <a:off x="8097398" y="1601170"/>
        <a:ext cx="2655731" cy="1287800"/>
      </dsp:txXfrm>
    </dsp:sp>
    <dsp:sp modelId="{E3014086-7CEB-4816-953C-6EC8A2FA09F3}">
      <dsp:nvSpPr>
        <dsp:cNvPr id="0" name=""/>
        <dsp:cNvSpPr/>
      </dsp:nvSpPr>
      <dsp:spPr>
        <a:xfrm rot="3305648">
          <a:off x="6542841" y="3022414"/>
          <a:ext cx="192432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24326" y="20214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7456896" y="2994521"/>
        <a:ext cx="96216" cy="96216"/>
      </dsp:txXfrm>
    </dsp:sp>
    <dsp:sp modelId="{45FEAC26-CB5B-47AF-8E82-956A4701BC40}">
      <dsp:nvSpPr>
        <dsp:cNvPr id="0" name=""/>
        <dsp:cNvSpPr/>
      </dsp:nvSpPr>
      <dsp:spPr>
        <a:xfrm>
          <a:off x="8055583" y="3147727"/>
          <a:ext cx="2735861" cy="1367930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художественный</a:t>
          </a:r>
          <a:endParaRPr lang="ru-RU" sz="2600" kern="1200" dirty="0"/>
        </a:p>
      </dsp:txBody>
      <dsp:txXfrm>
        <a:off x="8095648" y="3187792"/>
        <a:ext cx="2655731" cy="1287800"/>
      </dsp:txXfrm>
    </dsp:sp>
    <dsp:sp modelId="{1EB86166-478C-427F-B12F-15137EEAAED8}">
      <dsp:nvSpPr>
        <dsp:cNvPr id="0" name=""/>
        <dsp:cNvSpPr/>
      </dsp:nvSpPr>
      <dsp:spPr>
        <a:xfrm rot="4244327">
          <a:off x="5835954" y="3808975"/>
          <a:ext cx="333809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3338099" y="20214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7421552" y="3745737"/>
        <a:ext cx="166904" cy="166904"/>
      </dsp:txXfrm>
    </dsp:sp>
    <dsp:sp modelId="{FBA09C8E-37C4-4A7F-9B28-0E2C47E254F6}">
      <dsp:nvSpPr>
        <dsp:cNvPr id="0" name=""/>
        <dsp:cNvSpPr/>
      </dsp:nvSpPr>
      <dsp:spPr>
        <a:xfrm>
          <a:off x="8055583" y="4720848"/>
          <a:ext cx="2735861" cy="1367930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публицистический</a:t>
          </a:r>
          <a:endParaRPr lang="ru-RU" sz="2600" kern="1200" dirty="0"/>
        </a:p>
      </dsp:txBody>
      <dsp:txXfrm>
        <a:off x="8095648" y="4760913"/>
        <a:ext cx="2655731" cy="1287800"/>
      </dsp:txXfrm>
    </dsp:sp>
    <dsp:sp modelId="{DEB7F61A-01BF-471A-83D0-0200BFDA953D}">
      <dsp:nvSpPr>
        <dsp:cNvPr id="0" name=""/>
        <dsp:cNvSpPr/>
      </dsp:nvSpPr>
      <dsp:spPr>
        <a:xfrm rot="2142401">
          <a:off x="3004359" y="4204758"/>
          <a:ext cx="134768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47689" y="20214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44512" y="4191281"/>
        <a:ext cx="67384" cy="67384"/>
      </dsp:txXfrm>
    </dsp:sp>
    <dsp:sp modelId="{CA100EE0-D00A-42C2-8F86-32EB94B4D09F}">
      <dsp:nvSpPr>
        <dsp:cNvPr id="0" name=""/>
        <dsp:cNvSpPr/>
      </dsp:nvSpPr>
      <dsp:spPr>
        <a:xfrm>
          <a:off x="4225376" y="3934288"/>
          <a:ext cx="2735861" cy="1367930"/>
        </a:xfrm>
        <a:prstGeom prst="roundRect">
          <a:avLst>
            <a:gd name="adj" fmla="val 10000"/>
          </a:avLst>
        </a:prstGeom>
        <a:solidFill>
          <a:schemeClr val="accent6">
            <a:tint val="99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разговорный</a:t>
          </a:r>
          <a:endParaRPr lang="ru-RU" sz="2600" kern="1200" dirty="0"/>
        </a:p>
      </dsp:txBody>
      <dsp:txXfrm>
        <a:off x="4265441" y="3974353"/>
        <a:ext cx="2655731" cy="1287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73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00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962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733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263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561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13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71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161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5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39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31A7D-D5DD-4562-92B0-DCD70809A080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F321E-B3AC-408A-9187-8E60F21C33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1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hachev.ru/lihachev/bibliografiya/nauka/pedagogika/3887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1296" y="1163306"/>
            <a:ext cx="9144000" cy="2387600"/>
          </a:xfrm>
          <a:ln w="38100">
            <a:solidFill>
              <a:srgbClr val="FFFF00"/>
            </a:solidFill>
          </a:ln>
        </p:spPr>
        <p:txBody>
          <a:bodyPr/>
          <a:lstStyle/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Публицистический стиль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3679" y="4666564"/>
            <a:ext cx="5148845" cy="1655762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Выполнила </a:t>
            </a:r>
          </a:p>
          <a:p>
            <a:pPr algn="r"/>
            <a:r>
              <a:rPr lang="ru-RU" dirty="0" smtClean="0"/>
              <a:t>учитель русского языка и литературы</a:t>
            </a:r>
          </a:p>
          <a:p>
            <a:pPr algn="r"/>
            <a:r>
              <a:rPr lang="ru-RU" dirty="0" smtClean="0"/>
              <a:t>МБОУ «СЭЛ № 45»</a:t>
            </a:r>
          </a:p>
          <a:p>
            <a:pPr algn="r"/>
            <a:r>
              <a:rPr lang="ru-RU" dirty="0" smtClean="0"/>
              <a:t>Наговицына Н. 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34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0905" y="1293362"/>
            <a:ext cx="10515600" cy="4351338"/>
          </a:xfrm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 может стать умным тремя путями: </a:t>
            </a:r>
            <a:endParaRPr lang="ru-RU" sz="4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утем подражания</a:t>
            </a:r>
            <a:r>
              <a:rPr lang="ru-RU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endParaRPr lang="ru-RU" sz="4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путем </a:t>
            </a:r>
            <a:r>
              <a:rPr lang="ru-RU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опыта, </a:t>
            </a:r>
            <a:endParaRPr lang="ru-RU" sz="4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путем размышления.</a:t>
            </a:r>
          </a:p>
          <a:p>
            <a:pPr marL="0" indent="0" algn="r">
              <a:buNone/>
            </a:pP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(Китайская пословица)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25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377" y="556383"/>
            <a:ext cx="11095630" cy="5680644"/>
          </a:xfrm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 может стать умным тремя путями: </a:t>
            </a:r>
            <a:endParaRPr lang="ru-RU" sz="4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путем </a:t>
            </a:r>
            <a:r>
              <a:rPr lang="ru-RU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подражания – это самый легкий путь, </a:t>
            </a:r>
            <a:endParaRPr lang="ru-RU" sz="4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путем </a:t>
            </a:r>
            <a:r>
              <a:rPr lang="ru-RU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опыта – это самый трудный путь, </a:t>
            </a:r>
            <a:endParaRPr lang="ru-RU" sz="4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ru-RU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путем размышления – это самый благородный путь.</a:t>
            </a:r>
            <a:r>
              <a:rPr lang="ru-RU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algn="r">
              <a:buNone/>
            </a:pPr>
            <a:r>
              <a:rPr lang="ru-RU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Китайская пословица)</a:t>
            </a:r>
          </a:p>
          <a:p>
            <a:pPr marL="0" indent="0">
              <a:buNone/>
            </a:pPr>
            <a:endParaRPr lang="ru-RU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13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260825"/>
              </p:ext>
            </p:extLst>
          </p:nvPr>
        </p:nvGraphicFramePr>
        <p:xfrm>
          <a:off x="434453" y="296887"/>
          <a:ext cx="11186615" cy="609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193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616354"/>
              </p:ext>
            </p:extLst>
          </p:nvPr>
        </p:nvGraphicFramePr>
        <p:xfrm>
          <a:off x="434453" y="296887"/>
          <a:ext cx="11186615" cy="609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127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Словарно-орфографическая работа</a:t>
            </a:r>
            <a:endParaRPr lang="ru-RU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Публицистический</a:t>
            </a:r>
            <a:r>
              <a:rPr lang="ru-RU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публика, публицист, опубликовать, публицистика. </a:t>
            </a:r>
          </a:p>
        </p:txBody>
      </p:sp>
    </p:spTree>
    <p:extLst>
      <p:ext uri="{BB962C8B-B14F-4D97-AF65-F5344CB8AC3E}">
        <p14:creationId xmlns:p14="http://schemas.microsoft.com/office/powerpoint/2010/main" val="134234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lixacev-zemlya-rodnaya-duxovnoe-naputstvi_BPc1Dkem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643" t="-432" r="143" b="6426"/>
          <a:stretch/>
        </p:blipFill>
        <p:spPr>
          <a:xfrm>
            <a:off x="525439" y="365125"/>
            <a:ext cx="11141122" cy="5940140"/>
          </a:xfr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4304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909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354842"/>
            <a:ext cx="11341289" cy="6127845"/>
          </a:xfrm>
          <a:ln w="38100">
            <a:solidFill>
              <a:srgbClr val="FFFF00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dirty="0"/>
              <a:t>Учитесь говорить и писать</a:t>
            </a:r>
          </a:p>
          <a:p>
            <a:pPr marL="0" indent="0" algn="just">
              <a:buNone/>
            </a:pPr>
            <a:r>
              <a:rPr lang="ru-RU" dirty="0" smtClean="0"/>
              <a:t>	Учиться </a:t>
            </a:r>
            <a:r>
              <a:rPr lang="ru-RU" dirty="0"/>
              <a:t>говорить и писать нужно все время. Язык – самое выразительное, чем обладает человек. За своим языком надо следить постоянно. Самая большая ценность народа – его язык, язык, на котором он пишет, говорит, думает. Думает! Это значит, что вся сознательная жизнь человека проходит через родной ему язык.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Вернейший </a:t>
            </a:r>
            <a:r>
              <a:rPr lang="ru-RU" dirty="0"/>
              <a:t>способ узнать человека – его умственное развитие, его моральный облик, его характер – прислушаться к тому, как он говорит… А ведь бывает и так, что человек не говорит, а «плюется словами». Для каждого понятия у него не обычные слова, а жаргонные выражения. Такой человек хочет показать, что ему все нипочем, что он выше, сильнее всех обстоятельств, умнее всех окружающих. А на самом деле он трус и робок, </a:t>
            </a:r>
            <a:r>
              <a:rPr lang="ru-RU" dirty="0" err="1"/>
              <a:t>неуверен</a:t>
            </a:r>
            <a:r>
              <a:rPr lang="ru-RU" dirty="0"/>
              <a:t> в себе.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И </a:t>
            </a:r>
            <a:r>
              <a:rPr lang="ru-RU" dirty="0"/>
              <a:t>если вы хотите быть по-настоящему интеллигентным, образованным и культурным человеком, то обращайте внимание на свой язык. Говорите правильно, точно и экономно.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Если </a:t>
            </a:r>
            <a:r>
              <a:rPr lang="ru-RU" dirty="0"/>
              <a:t>вам приходится часто публично выступать – на собраниях, заседаниях, просто в обществе своих знакомых, то, прежде всего, следите, чтобы ваши выступления не были длинными. Это важно, чтобы вас поняли.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Второе </a:t>
            </a:r>
            <a:r>
              <a:rPr lang="ru-RU" dirty="0"/>
              <a:t>правило. Чтобы выступление было интересным, все, вы говорите, должно быть интересным и для вас. Постарайтесь, чтобы в вашем выступлении была одна, главная мысль, которой должны быть подчинены все остальные.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Но </a:t>
            </a:r>
            <a:r>
              <a:rPr lang="ru-RU" dirty="0"/>
              <a:t>как научиться писать? Чтобы научиться писать, надо писать, писать письма, дневники. Одним словом: «Чтобы научиться ездить на велосипеде, надо ездить на велосипеде».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0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354842"/>
            <a:ext cx="11341289" cy="6127845"/>
          </a:xfrm>
          <a:ln w="38100">
            <a:solidFill>
              <a:srgbClr val="FFFF00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dirty="0"/>
              <a:t>Учитесь говорить и писать</a:t>
            </a:r>
          </a:p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FFFF00"/>
                </a:solidFill>
              </a:rPr>
              <a:t>Учиться </a:t>
            </a:r>
            <a:r>
              <a:rPr lang="ru-RU" b="1" dirty="0">
                <a:solidFill>
                  <a:srgbClr val="FFFF00"/>
                </a:solidFill>
              </a:rPr>
              <a:t>говорить и писать нужно все время.</a:t>
            </a:r>
            <a:r>
              <a:rPr lang="ru-RU" dirty="0"/>
              <a:t> Язык – самое выразительное, чем обладает человек. </a:t>
            </a:r>
            <a:r>
              <a:rPr lang="ru-RU" b="1" dirty="0">
                <a:solidFill>
                  <a:srgbClr val="FFFF00"/>
                </a:solidFill>
              </a:rPr>
              <a:t>За своим языком надо следить постоянно.</a:t>
            </a:r>
            <a:r>
              <a:rPr lang="ru-RU" dirty="0"/>
              <a:t> Самая большая ценность народа – его язык, язык, на котором он </a:t>
            </a:r>
            <a:r>
              <a:rPr lang="ru-RU" dirty="0">
                <a:solidFill>
                  <a:schemeClr val="bg1"/>
                </a:solidFill>
              </a:rPr>
              <a:t>пишет, говорит, думает. </a:t>
            </a:r>
            <a:r>
              <a:rPr lang="ru-RU" b="1" dirty="0">
                <a:solidFill>
                  <a:srgbClr val="FFFF00"/>
                </a:solidFill>
              </a:rPr>
              <a:t>Думает!</a:t>
            </a:r>
            <a:r>
              <a:rPr lang="ru-RU" dirty="0"/>
              <a:t> Это значит, что вся сознательная жизнь человека проходит через родной ему язык.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Вернейший </a:t>
            </a:r>
            <a:r>
              <a:rPr lang="ru-RU" dirty="0"/>
              <a:t>способ узнать человека – его умственное </a:t>
            </a:r>
            <a:r>
              <a:rPr lang="ru-RU" dirty="0">
                <a:solidFill>
                  <a:schemeClr val="bg1"/>
                </a:solidFill>
              </a:rPr>
              <a:t>развитие,</a:t>
            </a:r>
            <a:r>
              <a:rPr lang="ru-RU" dirty="0"/>
              <a:t> его моральный </a:t>
            </a:r>
            <a:r>
              <a:rPr lang="ru-RU" dirty="0">
                <a:solidFill>
                  <a:schemeClr val="bg1"/>
                </a:solidFill>
              </a:rPr>
              <a:t>облик</a:t>
            </a:r>
            <a:r>
              <a:rPr lang="ru-RU" dirty="0"/>
              <a:t>, его </a:t>
            </a:r>
            <a:r>
              <a:rPr lang="ru-RU" dirty="0">
                <a:solidFill>
                  <a:schemeClr val="bg1"/>
                </a:solidFill>
              </a:rPr>
              <a:t>характер</a:t>
            </a:r>
            <a:r>
              <a:rPr lang="ru-RU" dirty="0"/>
              <a:t> – прислушаться к тому, как он говорит… А ведь бывает и так, что человек не говорит, а «плюется словами». Для каждого понятия у него не обычные </a:t>
            </a:r>
            <a:r>
              <a:rPr lang="ru-RU" dirty="0">
                <a:solidFill>
                  <a:schemeClr val="bg1"/>
                </a:solidFill>
              </a:rPr>
              <a:t>слова</a:t>
            </a:r>
            <a:r>
              <a:rPr lang="ru-RU" dirty="0"/>
              <a:t>, а жаргонные </a:t>
            </a:r>
            <a:r>
              <a:rPr lang="ru-RU" dirty="0">
                <a:solidFill>
                  <a:schemeClr val="bg1"/>
                </a:solidFill>
              </a:rPr>
              <a:t>выражения</a:t>
            </a:r>
            <a:r>
              <a:rPr lang="ru-RU" dirty="0"/>
              <a:t>. Такой человек хочет показать, что ему все нипочем, что он </a:t>
            </a:r>
            <a:r>
              <a:rPr lang="ru-RU" dirty="0">
                <a:solidFill>
                  <a:schemeClr val="bg1"/>
                </a:solidFill>
              </a:rPr>
              <a:t>выше,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сильнее</a:t>
            </a:r>
            <a:r>
              <a:rPr lang="ru-RU" dirty="0"/>
              <a:t> всех обстоятельств, </a:t>
            </a:r>
            <a:r>
              <a:rPr lang="ru-RU" dirty="0">
                <a:solidFill>
                  <a:schemeClr val="bg1"/>
                </a:solidFill>
              </a:rPr>
              <a:t>умнее </a:t>
            </a:r>
            <a:r>
              <a:rPr lang="ru-RU" dirty="0"/>
              <a:t>всех окружающих. А на самом деле он </a:t>
            </a:r>
            <a:r>
              <a:rPr lang="ru-RU" dirty="0">
                <a:solidFill>
                  <a:schemeClr val="bg1"/>
                </a:solidFill>
              </a:rPr>
              <a:t>трус и робок</a:t>
            </a:r>
            <a:r>
              <a:rPr lang="ru-RU" dirty="0"/>
              <a:t>, </a:t>
            </a:r>
            <a:r>
              <a:rPr lang="ru-RU" dirty="0" err="1">
                <a:solidFill>
                  <a:schemeClr val="bg1"/>
                </a:solidFill>
              </a:rPr>
              <a:t>неуверен</a:t>
            </a:r>
            <a:r>
              <a:rPr lang="ru-RU" dirty="0"/>
              <a:t> в себе.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И </a:t>
            </a:r>
            <a:r>
              <a:rPr lang="ru-RU" dirty="0"/>
              <a:t>если вы хотите быть по-настоящему </a:t>
            </a:r>
            <a:r>
              <a:rPr lang="ru-RU" dirty="0">
                <a:solidFill>
                  <a:schemeClr val="bg1"/>
                </a:solidFill>
              </a:rPr>
              <a:t>интеллигентным, образованным и культурным </a:t>
            </a:r>
            <a:r>
              <a:rPr lang="ru-RU" dirty="0"/>
              <a:t>человеком, то </a:t>
            </a:r>
            <a:r>
              <a:rPr lang="ru-RU" b="1" dirty="0">
                <a:solidFill>
                  <a:srgbClr val="FFFF00"/>
                </a:solidFill>
              </a:rPr>
              <a:t>обращайте внимание на свой язык. Говорите правильно, точно и экономно.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Если </a:t>
            </a:r>
            <a:r>
              <a:rPr lang="ru-RU" dirty="0"/>
              <a:t>вам приходится часто публично выступать – </a:t>
            </a:r>
            <a:r>
              <a:rPr lang="ru-RU" dirty="0">
                <a:solidFill>
                  <a:schemeClr val="bg1"/>
                </a:solidFill>
              </a:rPr>
              <a:t>на собраниях, заседаниях</a:t>
            </a:r>
            <a:r>
              <a:rPr lang="ru-RU" dirty="0"/>
              <a:t>, просто в </a:t>
            </a:r>
            <a:r>
              <a:rPr lang="ru-RU" dirty="0">
                <a:solidFill>
                  <a:schemeClr val="bg1"/>
                </a:solidFill>
              </a:rPr>
              <a:t>обществе</a:t>
            </a:r>
            <a:r>
              <a:rPr lang="ru-RU" dirty="0"/>
              <a:t> своих знакомых, то, прежде всего, </a:t>
            </a:r>
            <a:r>
              <a:rPr lang="ru-RU" b="1" dirty="0">
                <a:solidFill>
                  <a:srgbClr val="FFFF00"/>
                </a:solidFill>
              </a:rPr>
              <a:t>следите,</a:t>
            </a:r>
            <a:r>
              <a:rPr lang="ru-RU" dirty="0"/>
              <a:t> чтобы ваши выступления не были длинными. Это важно, чтобы вас поняли.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Второе </a:t>
            </a:r>
            <a:r>
              <a:rPr lang="ru-RU" dirty="0"/>
              <a:t>правило. Чтобы выступление было интересным, все, </a:t>
            </a:r>
            <a:r>
              <a:rPr lang="ru-RU" dirty="0" smtClean="0"/>
              <a:t>что вы </a:t>
            </a:r>
            <a:r>
              <a:rPr lang="ru-RU" dirty="0"/>
              <a:t>говорите, должно быть интересным и для вас. </a:t>
            </a:r>
            <a:r>
              <a:rPr lang="ru-RU" b="1" dirty="0">
                <a:solidFill>
                  <a:srgbClr val="FFFF00"/>
                </a:solidFill>
              </a:rPr>
              <a:t>Постарайтесь,</a:t>
            </a:r>
            <a:r>
              <a:rPr lang="ru-RU" dirty="0"/>
              <a:t> чтобы в вашем выступлении была одна, главная мысль, которой должны быть подчинены все остальные.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dirty="0" smtClean="0">
                <a:solidFill>
                  <a:srgbClr val="FFFF00"/>
                </a:solidFill>
              </a:rPr>
              <a:t>Но </a:t>
            </a:r>
            <a:r>
              <a:rPr lang="ru-RU" b="1" dirty="0">
                <a:solidFill>
                  <a:srgbClr val="FFFF00"/>
                </a:solidFill>
              </a:rPr>
              <a:t>как научиться писать? </a:t>
            </a:r>
            <a:r>
              <a:rPr lang="ru-RU" b="1" u="sng" dirty="0">
                <a:solidFill>
                  <a:srgbClr val="FFFF00"/>
                </a:solidFill>
              </a:rPr>
              <a:t>Чтобы научиться писать, надо писать, писать письма, дневники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dirty="0"/>
              <a:t>Одним словом: </a:t>
            </a:r>
            <a:r>
              <a:rPr lang="ru-RU" u="sng" dirty="0"/>
              <a:t>«Чтобы научиться ездить на велосипеде, надо ездить на велосипеде».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82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354842"/>
            <a:ext cx="11341289" cy="6127845"/>
          </a:xfrm>
          <a:ln w="38100">
            <a:solidFill>
              <a:srgbClr val="FFFF00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dirty="0"/>
              <a:t>Учитесь говорить и писать</a:t>
            </a:r>
          </a:p>
          <a:p>
            <a:pPr marL="0" indent="0" algn="just">
              <a:buNone/>
            </a:pPr>
            <a:r>
              <a:rPr lang="ru-RU" dirty="0" smtClean="0"/>
              <a:t>	Учиться </a:t>
            </a:r>
            <a:r>
              <a:rPr lang="ru-RU" dirty="0"/>
              <a:t>говорить и писать нужно все время. Язык – самое выразительное, чем </a:t>
            </a:r>
            <a:r>
              <a:rPr lang="ru-RU" dirty="0">
                <a:solidFill>
                  <a:schemeClr val="bg1"/>
                </a:solidFill>
              </a:rPr>
              <a:t>обладает</a:t>
            </a:r>
            <a:r>
              <a:rPr lang="ru-RU" dirty="0"/>
              <a:t> человек. За своим языком надо следить постоянно. Самая большая ценность народа – его язык, язык, на котором он пишет, говорит, думает. Думает! Это значит, что вся сознательная жизнь человека проходит через родной ему язык.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Вернейший </a:t>
            </a:r>
            <a:r>
              <a:rPr lang="ru-RU" dirty="0"/>
              <a:t>способ узнать человека – его умственное развитие, его </a:t>
            </a:r>
            <a:r>
              <a:rPr lang="ru-RU" dirty="0">
                <a:solidFill>
                  <a:schemeClr val="bg1"/>
                </a:solidFill>
              </a:rPr>
              <a:t>моральный облик</a:t>
            </a:r>
            <a:r>
              <a:rPr lang="ru-RU" dirty="0"/>
              <a:t>, его характер – прислушаться к тому, как он говорит… А ведь бывает и так, что человек </a:t>
            </a:r>
            <a:r>
              <a:rPr lang="ru-RU" dirty="0">
                <a:solidFill>
                  <a:srgbClr val="FFFF00"/>
                </a:solidFill>
              </a:rPr>
              <a:t>не говорит, а </a:t>
            </a:r>
            <a:r>
              <a:rPr lang="ru-RU" u="sng" dirty="0">
                <a:solidFill>
                  <a:srgbClr val="FFFF00"/>
                </a:solidFill>
              </a:rPr>
              <a:t>«плюется словами». </a:t>
            </a:r>
            <a:r>
              <a:rPr lang="ru-RU" dirty="0"/>
              <a:t>Для каждого понятия у него </a:t>
            </a:r>
            <a:r>
              <a:rPr lang="ru-RU" dirty="0">
                <a:solidFill>
                  <a:srgbClr val="FFFF00"/>
                </a:solidFill>
              </a:rPr>
              <a:t>не обычные слова, а </a:t>
            </a:r>
            <a:r>
              <a:rPr lang="ru-RU" u="sng" dirty="0">
                <a:solidFill>
                  <a:srgbClr val="FFFF00"/>
                </a:solidFill>
              </a:rPr>
              <a:t>жаргонные выражения</a:t>
            </a:r>
            <a:r>
              <a:rPr lang="ru-RU" dirty="0"/>
              <a:t>. Такой человек хочет показать, что ему все </a:t>
            </a:r>
            <a:r>
              <a:rPr lang="ru-RU" dirty="0">
                <a:solidFill>
                  <a:schemeClr val="bg1"/>
                </a:solidFill>
              </a:rPr>
              <a:t>нипочем</a:t>
            </a:r>
            <a:r>
              <a:rPr lang="ru-RU" dirty="0"/>
              <a:t>, что он выше, </a:t>
            </a:r>
            <a:r>
              <a:rPr lang="ru-RU" dirty="0">
                <a:solidFill>
                  <a:srgbClr val="FFFF00"/>
                </a:solidFill>
              </a:rPr>
              <a:t>сильнее</a:t>
            </a:r>
            <a:r>
              <a:rPr lang="ru-RU" dirty="0"/>
              <a:t> всех обстоятельств, умнее всех окружающих. А на самом деле он </a:t>
            </a:r>
            <a:r>
              <a:rPr lang="ru-RU" dirty="0">
                <a:solidFill>
                  <a:srgbClr val="FFFF00"/>
                </a:solidFill>
              </a:rPr>
              <a:t>трус и робок</a:t>
            </a:r>
            <a:r>
              <a:rPr lang="ru-RU" dirty="0"/>
              <a:t>, </a:t>
            </a:r>
            <a:r>
              <a:rPr lang="ru-RU" dirty="0" err="1"/>
              <a:t>неуверен</a:t>
            </a:r>
            <a:r>
              <a:rPr lang="ru-RU" dirty="0"/>
              <a:t> в себе.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И </a:t>
            </a:r>
            <a:r>
              <a:rPr lang="ru-RU" dirty="0"/>
              <a:t>если вы хотите быть по-настоящему интеллигентным, образованным и культурным человеком, то обращайте внимание на свой язык. Говорите правильно, точно и экономно.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Если </a:t>
            </a:r>
            <a:r>
              <a:rPr lang="ru-RU" dirty="0"/>
              <a:t>вам приходится часто </a:t>
            </a:r>
            <a:r>
              <a:rPr lang="ru-RU" dirty="0">
                <a:solidFill>
                  <a:schemeClr val="bg1"/>
                </a:solidFill>
              </a:rPr>
              <a:t>публично выступать </a:t>
            </a:r>
            <a:r>
              <a:rPr lang="ru-RU" dirty="0"/>
              <a:t>– на собраниях, заседаниях, просто в обществе своих знакомых, то, прежде всего, следите, чтобы ваши выступления не были длинными. Это важно, чтобы вас поняли.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Второе </a:t>
            </a:r>
            <a:r>
              <a:rPr lang="ru-RU" dirty="0"/>
              <a:t>правило. Чтобы выступление было интересным, все, вы говорите, должно быть интересным и для вас. Постарайтесь, чтобы в вашем выступлении была одна, главная мысль, которой должны быть подчинены все остальные.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Но </a:t>
            </a:r>
            <a:r>
              <a:rPr lang="ru-RU" dirty="0"/>
              <a:t>как научиться писать? Чтобы научиться писать, надо писать, писать письма, дневники. Одним словом: «Чтобы научиться ездить на велосипеде, надо ездить на велосипеде».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15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922904"/>
              </p:ext>
            </p:extLst>
          </p:nvPr>
        </p:nvGraphicFramePr>
        <p:xfrm>
          <a:off x="0" y="-1"/>
          <a:ext cx="12192000" cy="68580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97680"/>
                <a:gridCol w="2620986"/>
                <a:gridCol w="3725015"/>
                <a:gridCol w="3048319"/>
              </a:tblGrid>
              <a:tr h="7592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Цель высказывания</a:t>
                      </a:r>
                    </a:p>
                  </a:txBody>
                  <a:tcPr marL="47310" marR="47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Стилевые черты</a:t>
                      </a:r>
                    </a:p>
                  </a:txBody>
                  <a:tcPr marL="47310" marR="47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Языковые средства</a:t>
                      </a:r>
                    </a:p>
                  </a:txBody>
                  <a:tcPr marL="47310" marR="47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Сфера употребления</a:t>
                      </a:r>
                    </a:p>
                  </a:txBody>
                  <a:tcPr marL="47310" marR="47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87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Сообщение 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информации, воздействие на слушателей или </a:t>
                      </a: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читателей</a:t>
                      </a:r>
                      <a:endParaRPr lang="ru-RU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7310" marR="47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Эмоциональность. </a:t>
                      </a:r>
                      <a:r>
                        <a:rPr lang="ru-RU" sz="18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Призывность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Актуальность.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Доходчивость.</a:t>
                      </a:r>
                    </a:p>
                  </a:txBody>
                  <a:tcPr marL="47310" marR="47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u="sng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Лексические: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 общественно-политическая лексика;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 совмещение торжественной лексики и разговорных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средств;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-антонимы.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u="sng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Синтаксические: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-побудительные и восклицательные предложения;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риторические вопросы;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-повторы;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-параллелизм;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-однородные</a:t>
                      </a:r>
                      <a:r>
                        <a:rPr lang="ru-RU" sz="18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члены</a:t>
                      </a: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; 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обращения;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-использование </a:t>
                      </a:r>
                      <a:r>
                        <a:rPr lang="ru-RU" sz="180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литературныхных</a:t>
                      </a:r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цитат, афоризмов, пословиц, поговорок.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47310" marR="47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 устной речи: 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выступления на митингах, собраниях, съездах, речи адвокатов, в передачах по радио и ТВ;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 письменной речи: </a:t>
                      </a:r>
                      <a:r>
                        <a:rPr lang="ru-RU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статьи в газетах, журналах.</a:t>
                      </a:r>
                    </a:p>
                  </a:txBody>
                  <a:tcPr marL="47310" marR="47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45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438" y="365760"/>
            <a:ext cx="11197882" cy="5950634"/>
          </a:xfrm>
          <a:ln w="381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Домашнее задание:</a:t>
            </a:r>
            <a:br>
              <a:rPr lang="ru-RU" b="1" dirty="0" smtClean="0"/>
            </a:br>
            <a:r>
              <a:rPr lang="ru-RU" dirty="0"/>
              <a:t>§ </a:t>
            </a:r>
            <a:r>
              <a:rPr lang="ru-RU" dirty="0" smtClean="0"/>
              <a:t>10 (теория), </a:t>
            </a:r>
            <a:r>
              <a:rPr lang="ru-RU" dirty="0"/>
              <a:t>написать мини-сочинение на тему «Так ли уж важно правильно говорить и писать?». При подготовке обратитесь к книге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</a:t>
            </a:r>
            <a:r>
              <a:rPr lang="ru-RU" dirty="0"/>
              <a:t>. С. Лихачева «Земля родная» (глава «Слово к молодым» стр. 25 (Учиться говорить и писать)). С книгой можно познакомиться по ссылке: </a:t>
            </a:r>
            <a:r>
              <a:rPr lang="ru-RU" u="sng" dirty="0">
                <a:hlinkClick r:id="rId2"/>
              </a:rPr>
              <a:t>https://www.lihachev.ru/lihachev/bibliografiya/nauka/pedagogika/3887/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30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209</Words>
  <Application>Microsoft Office PowerPoint</Application>
  <PresentationFormat>Широкоэкранный</PresentationFormat>
  <Paragraphs>75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Verdana</vt:lpstr>
      <vt:lpstr>Тема Office</vt:lpstr>
      <vt:lpstr>Публицистический стиль</vt:lpstr>
      <vt:lpstr>Презентация PowerPoint</vt:lpstr>
      <vt:lpstr>Презентация PowerPoint</vt:lpstr>
      <vt:lpstr>Презентация PowerPoint</vt:lpstr>
      <vt:lpstr>Презентация PowerPoint</vt:lpstr>
      <vt:lpstr>Словарно-орфографическая работа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Домашнее задание: § 10 (теория), написать мини-сочинение на тему «Так ли уж важно правильно говорить и писать?». При подготовке обратитесь к книге  Д. С. Лихачева «Земля родная» (глава «Слово к молодым» стр. 25 (Учиться говорить и писать)). С книгой можно познакомиться по ссылке: https://www.lihachev.ru/lihachev/bibliografiya/nauka/pedagogika/3887/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Публицистический стиль</dc:title>
  <dc:creator>user</dc:creator>
  <cp:lastModifiedBy>user</cp:lastModifiedBy>
  <cp:revision>21</cp:revision>
  <dcterms:created xsi:type="dcterms:W3CDTF">2023-02-28T18:27:03Z</dcterms:created>
  <dcterms:modified xsi:type="dcterms:W3CDTF">2023-03-01T20:45:18Z</dcterms:modified>
</cp:coreProperties>
</file>