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>
      <p:cViewPr varScale="1">
        <p:scale>
          <a:sx n="85" d="100"/>
          <a:sy n="85" d="100"/>
        </p:scale>
        <p:origin x="-1267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5F395-CB32-4A40-883F-763637726D76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B3BF5-0769-4466-845B-BD247C9D43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8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32082-01C5-478F-AC67-0D92D0059D37}" type="datetime1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89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2C1AA-41A4-43EE-BE67-8DB0675F0155}" type="datetime1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08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1488-EFF4-44B8-B804-E004861FC037}" type="datetime1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45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1F333-9029-4D35-B2D0-8993E32B0210}" type="datetime1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82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1750F-31F3-4242-BCB1-7A81450F3E4B}" type="datetime1">
              <a:rPr lang="ru-RU" smtClean="0"/>
              <a:t>16.01.2023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57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69AC-0201-4162-B114-56080CD9C97B}" type="datetime1">
              <a:rPr lang="ru-RU" smtClean="0"/>
              <a:t>16.01.2023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017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C2A2-2A8D-4474-996D-D1E76348CA6C}" type="datetime1">
              <a:rPr lang="ru-RU" smtClean="0"/>
              <a:t>16.01.2023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24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96120-D7DD-4E12-B95B-8546DBC1ACB0}" type="datetime1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903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80E1-D86B-497A-90DA-A0BED2932677}" type="datetime1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04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4EC2D-1486-4BB4-8D78-EF8EBC2814BC}" type="datetime1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5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ABF-40A7-4701-AC49-67DC538BACF5}" type="datetime1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84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D9BB8-125A-4420-BA4D-3C3C24C04249}" type="datetime1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64050-621F-43CA-9A45-95BC2EA2B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54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xvw4ycWEQyYQiY7FVb6nXOFynqhh_bMWpzrgwcEHOWnrS2A/viewform?usp=sf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Читая «Письма о добром»: цель и самооценка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5661248"/>
            <a:ext cx="5000600" cy="79208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Подготовила: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Паршина Анастасия Дмитриевна, учитель </a:t>
            </a:r>
          </a:p>
        </p:txBody>
      </p:sp>
    </p:spTree>
    <p:extLst>
      <p:ext uri="{BB962C8B-B14F-4D97-AF65-F5344CB8AC3E}">
        <p14:creationId xmlns:p14="http://schemas.microsoft.com/office/powerpoint/2010/main" val="392146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2132856"/>
            <a:ext cx="3960440" cy="79208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Дмитрий Сергеевич Лихачев</a:t>
            </a:r>
          </a:p>
          <a:p>
            <a:endParaRPr lang="ru-RU" b="1" dirty="0" smtClean="0">
              <a:solidFill>
                <a:schemeClr val="tx1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1906 – 1999 гг.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7600"/>
            <a:ext cx="4464238" cy="6302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680634" y="6348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769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67334" y="620688"/>
            <a:ext cx="3816424" cy="794828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Д.С. Лихачев с родителями</a:t>
            </a:r>
            <a:endParaRPr lang="ru-RU" sz="2400" dirty="0">
              <a:solidFill>
                <a:schemeClr val="tx1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7" name="Picture 6" descr="http://www.pushkinskijdom.ru/Portals/0/prezentacia/irliSotrud/11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3367" y="558396"/>
            <a:ext cx="3608065" cy="5300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одзаголовок 1"/>
          <p:cNvSpPr txBox="1">
            <a:spLocks/>
          </p:cNvSpPr>
          <p:nvPr/>
        </p:nvSpPr>
        <p:spPr>
          <a:xfrm>
            <a:off x="4713367" y="5859395"/>
            <a:ext cx="3816424" cy="79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Лихачев - гимназист</a:t>
            </a:r>
            <a:endParaRPr lang="ru-RU" sz="2400" dirty="0">
              <a:solidFill>
                <a:schemeClr val="tx1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9" name="Picture 1" descr="C:\Documents and Settings\Елена\Мои документы\Мои рисунки\13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81981" y="1484784"/>
            <a:ext cx="4104456" cy="2366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680634" y="6348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235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5279" y="5085184"/>
            <a:ext cx="5904656" cy="792088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Лихачев с супругой Зинаидой Александровной и дочерями – Верой и Любовью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2" descr="http://www.nasledie-rus.ru/img/790000/7907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259" y="476672"/>
            <a:ext cx="6264696" cy="4548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8680634" y="6348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067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267" y="5301208"/>
            <a:ext cx="6120680" cy="79208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Дмитрий Сергеевич в блокадном Ленинграде, 1944 г.</a:t>
            </a:r>
          </a:p>
        </p:txBody>
      </p:sp>
      <p:pic>
        <p:nvPicPr>
          <p:cNvPr id="2050" name="Picture 2" descr="Лихачёв Дмитрий Сергеевич в молодос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857" y="692696"/>
            <a:ext cx="6667500" cy="4438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680634" y="6348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090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pic>
        <p:nvPicPr>
          <p:cNvPr id="5" name="Рисунок 4" descr="172_84_Image00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87442"/>
            <a:ext cx="2032173" cy="2931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C:\Documents and Settings\Елена\Мои документы\Мои рисунки\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3424" y="514010"/>
            <a:ext cx="1944216" cy="2677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https://knigopoisk.org/media/books/55/5547b0a8e5ee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004612"/>
            <a:ext cx="2041972" cy="2653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432" y="3486269"/>
            <a:ext cx="1872208" cy="2912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3486269"/>
            <a:ext cx="1888158" cy="3012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2627784" y="836712"/>
            <a:ext cx="4055640" cy="12039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Лихачев – профессор Ленинградского университета, доктор филологический наук, член академии наук СССР </a:t>
            </a:r>
            <a:endParaRPr lang="ru-RU" sz="20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981" y="3190894"/>
            <a:ext cx="2013668" cy="26580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64050-621F-43CA-9A45-95BC2EA2B491}" type="slidenum">
              <a:rPr lang="ru-RU" smtClean="0"/>
              <a:t>6</a:t>
            </a:fld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8680634" y="6348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18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1407" y="2492896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>
                <a:latin typeface="Batang" panose="02030600000101010101" pitchFamily="18" charset="-127"/>
                <a:ea typeface="Batang" panose="02030600000101010101" pitchFamily="18" charset="-127"/>
              </a:rPr>
              <a:t>Согласны ли вы с утверждением: </a:t>
            </a:r>
            <a:r>
              <a:rPr lang="ru-RU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«Когда человек сознательно или интуитивно выбирает себе в жизни какую-то цель, жизненную задачу, он вместе с тем невольно дает себе оценку. По тому, ради чего человек живет, можно судить и о его самооценке - низкой или </a:t>
            </a:r>
            <a:r>
              <a:rPr lang="ru-RU" sz="36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высокой»</a:t>
            </a:r>
            <a:endParaRPr lang="ru-RU" sz="36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680634" y="6348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825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1407" y="2852936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    10 заповедей Д.С. Лихачева:</a:t>
            </a:r>
            <a:br>
              <a:rPr lang="ru-RU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ru-RU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ru-RU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«Не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убивай и не начинай 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войны»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«Не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помысли народ свой врагом других народов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«Не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укради и не приписывай труда брата своего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 4. «Ищи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науке только истину и не пользуйся ею во зло или ради корысти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«Уважай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мысли и чувства братьев своих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«Чти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родителей и прародителей своих и все сотворенное ими сохраняй и почитай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7. «Чти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природу как мать свою и помощницу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8. «Пусть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труд и мысли твои будут трудом свободного творца, а не раба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9. «Пусть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живет все живое, мыслится мыслимое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10. «Пусть </a:t>
            </a: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свободным будет все, ибо все рождается свободным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b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0634" y="6348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649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1407" y="27809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Перейдите по ссылке и в </a:t>
            </a:r>
            <a:r>
              <a:rPr lang="ru-RU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гугл</a:t>
            </a:r>
            <a:r>
              <a:rPr lang="ru-RU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-форме дайте оценку своей работе на уроке</a:t>
            </a:r>
            <a:br>
              <a:rPr lang="ru-RU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u="sng" dirty="0" smtClean="0">
                <a:hlinkClick r:id="rId3"/>
              </a:rPr>
              <a:t>https</a:t>
            </a:r>
            <a:r>
              <a:rPr lang="ru-RU" u="sng" dirty="0">
                <a:hlinkClick r:id="rId3"/>
              </a:rPr>
              <a:t>://docs.google.com/forms/d/e/1FAIpQLSdxvw4ycWEQyYQiY7FVb6nXOFynqhh_bMWpzrgwcEHOWnrS2A/viewform?usp=sf_link</a:t>
            </a:r>
            <a:r>
              <a:rPr lang="ru-RU" dirty="0"/>
              <a:t> 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680634" y="6348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061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92" y="0"/>
            <a:ext cx="9143999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1407" y="2492896"/>
            <a:ext cx="7772400" cy="1470025"/>
          </a:xfrm>
        </p:spPr>
        <p:txBody>
          <a:bodyPr/>
          <a:lstStyle/>
          <a:p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Спасибо за внимание!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39747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148</Words>
  <Application>Microsoft Office PowerPoint</Application>
  <PresentationFormat>Экран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Читая «Письма о добром»: цель и самооценка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Согласны ли вы с утверждением: «Когда человек сознательно или интуитивно выбирает себе в жизни какую-то цель, жизненную задачу, он вместе с тем невольно дает себе оценку. По тому, ради чего человек живет, можно судить и о его самооценке - низкой или высокой»</vt:lpstr>
      <vt:lpstr>                     10 заповедей Д.С. Лихачева:  1. «Не убивай и не начинай войны» 2. «Не помысли народ свой врагом других народов» 3. «Не укради и не приписывай труда брата своего» 4. «Ищи в науке только истину и не пользуйся ею во зло или ради корысти» 5. «Уважай мысли и чувства братьев своих» 6. «Чти родителей и прародителей своих и все сотворенное ими сохраняй и почитай» 7. «Чти природу как мать свою и помощницу» 8. «Пусть труд и мысли твои будут трудом свободного творца, а не раба» 9. «Пусть живет все живое, мыслится мыслимое» 10. «Пусть свободным будет все, ибо все рождается свободным» </vt:lpstr>
      <vt:lpstr>Перейдите по ссылке и в гугл-форме дайте оценку своей работе на уроке  https://docs.google.com/forms/d/e/1FAIpQLSdxvw4ycWEQyYQiY7FVb6nXOFynqhh_bMWpzrgwcEHOWnrS2A/viewform?usp=sf_link  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Читая «Письма о добром»: цель и самооценка</dc:title>
  <dc:creator>class30</dc:creator>
  <cp:lastModifiedBy>class30</cp:lastModifiedBy>
  <cp:revision>5</cp:revision>
  <dcterms:created xsi:type="dcterms:W3CDTF">2023-01-16T07:38:16Z</dcterms:created>
  <dcterms:modified xsi:type="dcterms:W3CDTF">2023-01-16T09:18:42Z</dcterms:modified>
</cp:coreProperties>
</file>