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6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CDDB4A1-540F-420E-ACA7-B4D8842ED7F7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F933366-D508-4DC6-8147-8CE86018B2D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0"/>
            <a:ext cx="9793088" cy="821953"/>
          </a:xfrm>
        </p:spPr>
        <p:txBody>
          <a:bodyPr/>
          <a:lstStyle/>
          <a:p>
            <a:r>
              <a:rPr lang="ru-RU" sz="6000" b="1" i="1" dirty="0" smtClean="0"/>
              <a:t>Двухчастный дневник</a:t>
            </a:r>
            <a:endParaRPr lang="ru-RU" sz="60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112054"/>
              </p:ext>
            </p:extLst>
          </p:nvPr>
        </p:nvGraphicFramePr>
        <p:xfrm>
          <a:off x="107504" y="908720"/>
          <a:ext cx="8928992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5"/>
                <a:gridCol w="4464497"/>
              </a:tblGrid>
              <a:tr h="113982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Цитата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Комментарии </a:t>
                      </a:r>
                      <a:endParaRPr lang="ru-RU" sz="3600" dirty="0"/>
                    </a:p>
                  </a:txBody>
                  <a:tcPr/>
                </a:tc>
              </a:tr>
              <a:tr h="462081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601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112</TotalTime>
  <Words>4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Исполнительная</vt:lpstr>
      <vt:lpstr>Двухчастный дневник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Двухчастный дневник</dc:title>
  <dc:creator>class30</dc:creator>
  <cp:lastModifiedBy>class30</cp:lastModifiedBy>
  <cp:revision>2</cp:revision>
  <cp:lastPrinted>2023-03-23T11:00:02Z</cp:lastPrinted>
  <dcterms:created xsi:type="dcterms:W3CDTF">2023-03-23T10:57:13Z</dcterms:created>
  <dcterms:modified xsi:type="dcterms:W3CDTF">2023-03-23T12:50:09Z</dcterms:modified>
</cp:coreProperties>
</file>