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4" r:id="rId9"/>
    <p:sldId id="263" r:id="rId10"/>
    <p:sldId id="266" r:id="rId11"/>
    <p:sldId id="265" r:id="rId12"/>
    <p:sldId id="267" r:id="rId13"/>
    <p:sldId id="269" r:id="rId14"/>
    <p:sldId id="26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14" y="-7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ulture.ru/materials/50489/test-po-russkomu-yaziku" TargetMode="External"/><Relationship Id="rId2" Type="http://schemas.openxmlformats.org/officeDocument/2006/relationships/hyperlink" Target="https://www.culture.ru/movies/1250/dmitriy-lihachev-tayna-lichnosti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/>
          <a:lstStyle/>
          <a:p>
            <a:r>
              <a:rPr lang="ru-RU" dirty="0"/>
              <a:t>«Д. С. Лихачев – совесть нации»</a:t>
            </a:r>
          </a:p>
        </p:txBody>
      </p:sp>
      <p:pic>
        <p:nvPicPr>
          <p:cNvPr id="3" name="Рисунок 2" descr="https://geography-a.ru/images/2/13/Li/Lihachjov_Dmitrij_Sergeevich/Original/Lihachjov_Dmitrij_Sergeevich_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484784"/>
            <a:ext cx="3611458" cy="453650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555776" y="6165304"/>
            <a:ext cx="3611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Д. С. Лихачев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239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706090"/>
          </a:xfrm>
        </p:spPr>
        <p:txBody>
          <a:bodyPr/>
          <a:lstStyle/>
          <a:p>
            <a:r>
              <a:rPr lang="ru-RU" dirty="0" smtClean="0"/>
              <a:t>Решите ребус и определите тему урока</a:t>
            </a:r>
            <a:endParaRPr lang="ru-RU" dirty="0"/>
          </a:p>
        </p:txBody>
      </p:sp>
      <p:pic>
        <p:nvPicPr>
          <p:cNvPr id="3" name="Рисунок 2" descr="C:\Users\Максим\Desktop\РЕБУС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92" y="1124744"/>
            <a:ext cx="6071507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Максим\Desktop\Ребус 3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789040"/>
            <a:ext cx="6007835" cy="2880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06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Тема урока:</a:t>
            </a:r>
            <a:br>
              <a:rPr lang="ru-RU" dirty="0" smtClean="0"/>
            </a:br>
            <a:r>
              <a:rPr lang="ru-RU" dirty="0" smtClean="0"/>
              <a:t>Заветные </a:t>
            </a:r>
            <a:r>
              <a:rPr lang="ru-RU" dirty="0"/>
              <a:t>уроки Д. С. Лихачева</a:t>
            </a:r>
          </a:p>
        </p:txBody>
      </p:sp>
      <p:pic>
        <p:nvPicPr>
          <p:cNvPr id="3" name="Рисунок 2" descr="C:\Users\Максим\Desktop\РЕБУС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92" y="1196752"/>
            <a:ext cx="6071507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Максим\Desktop\Ребус 3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789040"/>
            <a:ext cx="6007835" cy="2880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017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урока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700808"/>
            <a:ext cx="792088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4400" dirty="0">
                <a:latin typeface="Times New Roman"/>
                <a:ea typeface="Times New Roman"/>
              </a:rPr>
              <a:t>В чем могут состоять заветные уроки Лихачева для нас? </a:t>
            </a:r>
            <a:endParaRPr lang="ru-RU" sz="44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latin typeface="Times New Roman"/>
                <a:ea typeface="Times New Roman"/>
              </a:rPr>
              <a:t>Предположите</a:t>
            </a:r>
            <a:r>
              <a:rPr lang="ru-RU" sz="4400" dirty="0">
                <a:latin typeface="Times New Roman"/>
                <a:ea typeface="Times New Roman"/>
              </a:rPr>
              <a:t>.</a:t>
            </a:r>
            <a:endParaRPr lang="ru-RU" sz="4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5834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урока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628800"/>
            <a:ext cx="79928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800" dirty="0">
                <a:latin typeface="Times New Roman"/>
                <a:ea typeface="Times New Roman"/>
              </a:rPr>
              <a:t>Этапы жизни Д. С. Лихачева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800" dirty="0">
                <a:latin typeface="Times New Roman"/>
                <a:ea typeface="Times New Roman"/>
              </a:rPr>
              <a:t>Отношение к окружающему миру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800" dirty="0">
                <a:latin typeface="Times New Roman"/>
                <a:ea typeface="Times New Roman"/>
              </a:rPr>
              <a:t>Отношение к людям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800" dirty="0" smtClean="0">
                <a:latin typeface="Times New Roman"/>
                <a:ea typeface="Times New Roman"/>
              </a:rPr>
              <a:t>Доброта </a:t>
            </a:r>
            <a:r>
              <a:rPr lang="ru-RU" sz="2800" dirty="0">
                <a:latin typeface="Times New Roman"/>
                <a:ea typeface="Times New Roman"/>
              </a:rPr>
              <a:t>и забота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800" dirty="0">
                <a:latin typeface="Times New Roman"/>
                <a:ea typeface="Times New Roman"/>
              </a:rPr>
              <a:t>Честь и совесть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800" dirty="0">
                <a:latin typeface="Times New Roman"/>
                <a:ea typeface="Times New Roman"/>
              </a:rPr>
              <a:t>Дружба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1589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/>
          <a:lstStyle/>
          <a:p>
            <a:r>
              <a:rPr lang="ru-RU" dirty="0"/>
              <a:t>1.	Этапы жизни Д. С. Лихачева 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51520" y="1502688"/>
            <a:ext cx="8136904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Дмитрий Лихачев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Годы жизни: 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28 ноября 1906 — 30 сентября 1999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Страна рождения: 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Российская империя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Сфера деятельности: 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Культуролог, 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Искусствовед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митрий Сергеевич Лихачёв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 крупнейший ученый и защитник 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русской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культуры. Он прожил очень длинную жизнь, в которой были лишения, гонения, а также грандиозные свершения на научной ниве, признание не только на родине, но и по всему миру. Когда Дмитрия Сергеевича не стало, в один голос заговорили: он был совестью нации. И в этом высокопарном определении нет натяжки. Действительно, Лихачёв являл собой пример самоотверженного и неотступного служения Родине.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 родился в Санкт-Петербурге, в семье инженера-электрика Сергея Михайловича Лихачёва. Жили Лихачёвы скромно, но находили возможности не отказываться от своего увлечения — регулярных посещений Мариинского театра, вернее, именно балетных спектаклей. А летом снимали дачу в Куоккале, где Дмитрий приобщился к среде артистической молодежи. В 1914 году он поступил в гимназию, впоследствии сменил несколько школ, так как система образования менялась в связи с событиями революции и Гражданской войны. В 1923 году Дмитрий поступил на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этнолого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-лингвистическое отделение факультета общественных наук Петроградского университета. В какой-то момент вошел в студенческий кружок под шуточным названием «Космическая академия наук».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Войну Лихачёвы (к тому времени Дмитрий Сергеевич был женат, у него было две дочери) пережили частично в блокадном Ленинграде. После страшной зимы 1941–1942 годов их эвакуировали в Казань. После пребывания в лагере здоровье Дмитрия Сергеевича было подорвано, и он не подлежал призыву на фронт.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Главной темой Лихачёва-ученого стала древнерусская литература. В 1950 году под его научным руководством были подготовлены к изданию в серии «Литературные памятники» Повесть временных лет и «Слово о полку Игореве».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50-е, 60-е, 70-е годы — невероятно насыщенное для ученого время, когда вышли важнейшие его книги: «Человек в литературе Древней Руси», «Культура Руси времени Андрея Рублева и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Епифания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Премудрого», «Текстология», «Поэтика древнерусской литературы», «Эпохи и стили», «Великое наследие».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9" name="Рисунок 2" descr="Описание: https://geography-a.ru/images/2/13/Li/Lihachjov_Dmitrij_Sergeevich/Original/Lihachjov_Dmitrij_Sergeevich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96752"/>
            <a:ext cx="1317625" cy="165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51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к тексту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060848"/>
            <a:ext cx="81369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- Кто такой Лихачев?</a:t>
            </a:r>
          </a:p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 - Какова главная тема его творчества?</a:t>
            </a:r>
          </a:p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 - Какие произведения написал Лихачев?</a:t>
            </a:r>
          </a:p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 - Почему его называют совестью нации?</a:t>
            </a:r>
            <a:endParaRPr lang="ru-RU" sz="3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3339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урока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628800"/>
            <a:ext cx="79928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Этапы жизни Д. С. Лихачева </a:t>
            </a:r>
            <a:r>
              <a:rPr lang="ru-RU" sz="2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+</a:t>
            </a:r>
            <a:endParaRPr lang="ru-RU" sz="28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Отношение к окружающему миру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Отношение к людям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Доброта 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и забота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Честь и совесть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Дружба</a:t>
            </a:r>
          </a:p>
        </p:txBody>
      </p:sp>
    </p:spTree>
    <p:extLst>
      <p:ext uri="{BB962C8B-B14F-4D97-AF65-F5344CB8AC3E}">
        <p14:creationId xmlns:p14="http://schemas.microsoft.com/office/powerpoint/2010/main" val="288121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в группах</a:t>
            </a:r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827584" y="1988840"/>
            <a:ext cx="1584176" cy="136815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707904" y="2132856"/>
            <a:ext cx="1584176" cy="13681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588224" y="2132856"/>
            <a:ext cx="1728192" cy="15841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123728" y="4221088"/>
            <a:ext cx="1584176" cy="144016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292080" y="4077072"/>
            <a:ext cx="1512168" cy="1368152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71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работы в группе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628800"/>
            <a:ext cx="5976664" cy="4613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1.Думай, слушай, высказывайся.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 Говори спокойно ясно, только по делу.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Уважай мнение других.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 Записывай идеи.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5.Не спрашивай у учителя, спрашивай у группы.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6. В группе равные возможности успеха.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7. Не бери всю инициативу на себя.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8.Помогай товарищам, если они об этом просят.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7.Точно выполняй возложенную на тебя роль.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9. Не жди подсказки.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10. Успех команды зависит от каждого.</a:t>
            </a:r>
            <a:endParaRPr lang="ru-RU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fhd.multiurok.ru/c/f/9/cf93f0117b300254fd108d39b87798bc3809f46e/pravila-raboty-v-ghruppie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708920"/>
            <a:ext cx="3316829" cy="2999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38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Составление кластера</a:t>
            </a:r>
            <a:br>
              <a:rPr lang="ru-RU" dirty="0" smtClean="0"/>
            </a:br>
            <a:r>
              <a:rPr lang="ru-RU" dirty="0" smtClean="0"/>
              <a:t> «Заветные уроки Д. С. Лихачева»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3" t="25350" r="20928" b="7635"/>
          <a:stretch/>
        </p:blipFill>
        <p:spPr bwMode="auto">
          <a:xfrm>
            <a:off x="251520" y="1375696"/>
            <a:ext cx="8494207" cy="5475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706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Представление результатов работы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48643" y="1916832"/>
            <a:ext cx="63904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Гр 1: отчет по станции 1 (красные)</a:t>
            </a:r>
          </a:p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Гр 2: отчет по станции 2 (зеленые)</a:t>
            </a:r>
          </a:p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Гр 3: отчет по станции 3 (желтые)</a:t>
            </a:r>
          </a:p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Гр 4: отчет по станции 4 (синие)</a:t>
            </a:r>
          </a:p>
          <a:p>
            <a:r>
              <a:rPr lang="ru-RU" sz="3200" dirty="0">
                <a:latin typeface="Times New Roman"/>
                <a:ea typeface="Times New Roman"/>
              </a:rPr>
              <a:t>Гр 5: отчет по станции 5 (белые)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7891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урока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628800"/>
            <a:ext cx="79928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Этапы жизни Д. С. Лихачева </a:t>
            </a:r>
            <a:r>
              <a:rPr lang="ru-RU" sz="2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+</a:t>
            </a:r>
            <a:endParaRPr lang="ru-RU" sz="28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Отношение к окружающему </a:t>
            </a:r>
            <a:r>
              <a:rPr lang="ru-RU" sz="2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миру +</a:t>
            </a:r>
            <a:endParaRPr lang="ru-RU" sz="28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Отношение к </a:t>
            </a:r>
            <a:r>
              <a:rPr lang="ru-RU" sz="2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людям +</a:t>
            </a:r>
            <a:endParaRPr lang="ru-RU" sz="28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2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Доброта 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и </a:t>
            </a:r>
            <a:r>
              <a:rPr lang="ru-RU" sz="2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забота +</a:t>
            </a:r>
            <a:endParaRPr lang="ru-RU" sz="28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Честь и </a:t>
            </a:r>
            <a:r>
              <a:rPr lang="ru-RU" sz="2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совесть +</a:t>
            </a:r>
            <a:endParaRPr lang="ru-RU" sz="28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2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Дружба +</a:t>
            </a:r>
            <a:endParaRPr lang="ru-RU" sz="2800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479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628800"/>
            <a:ext cx="763284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u="sng" dirty="0">
                <a:latin typeface="Times New Roman"/>
                <a:ea typeface="Times New Roman"/>
              </a:rPr>
              <a:t>Продолжите фразу</a:t>
            </a:r>
            <a:r>
              <a:rPr lang="ru-RU" sz="3200" u="sng" dirty="0" smtClean="0">
                <a:latin typeface="Times New Roman"/>
                <a:ea typeface="Times New Roman"/>
              </a:rPr>
              <a:t>:</a:t>
            </a:r>
          </a:p>
          <a:p>
            <a:pPr algn="just"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Times New Roman"/>
              </a:rPr>
              <a:t>Сегодня </a:t>
            </a:r>
            <a:r>
              <a:rPr lang="ru-RU" sz="2800" dirty="0">
                <a:latin typeface="Times New Roman"/>
                <a:ea typeface="Times New Roman"/>
              </a:rPr>
              <a:t>на уроке я познакомился с уроками</a:t>
            </a:r>
            <a:r>
              <a:rPr lang="ru-RU" sz="2800" dirty="0" smtClean="0">
                <a:latin typeface="Times New Roman"/>
                <a:ea typeface="Times New Roman"/>
              </a:rPr>
              <a:t>…</a:t>
            </a:r>
          </a:p>
          <a:p>
            <a:pPr algn="just">
              <a:spcAft>
                <a:spcPts val="0"/>
              </a:spcAft>
            </a:pPr>
            <a:endParaRPr lang="ru-RU" sz="28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</a:rPr>
              <a:t>Я понял …. </a:t>
            </a:r>
            <a:endParaRPr lang="ru-RU" sz="28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28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</a:rPr>
              <a:t>Мне было интересно</a:t>
            </a:r>
            <a:r>
              <a:rPr lang="ru-RU" sz="2800" dirty="0" smtClean="0">
                <a:latin typeface="Times New Roman"/>
                <a:ea typeface="Times New Roman"/>
              </a:rPr>
              <a:t>…</a:t>
            </a:r>
          </a:p>
          <a:p>
            <a:pPr algn="just">
              <a:spcAft>
                <a:spcPts val="0"/>
              </a:spcAft>
            </a:pPr>
            <a:endParaRPr lang="ru-RU" sz="28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</a:rPr>
              <a:t>Мне стал понятен </a:t>
            </a:r>
            <a:r>
              <a:rPr lang="ru-RU" sz="2800" dirty="0" smtClean="0">
                <a:latin typeface="Times New Roman"/>
                <a:ea typeface="Times New Roman"/>
              </a:rPr>
              <a:t>….</a:t>
            </a:r>
          </a:p>
          <a:p>
            <a:pPr algn="just">
              <a:spcAft>
                <a:spcPts val="0"/>
              </a:spcAft>
            </a:pPr>
            <a:endParaRPr lang="ru-RU" sz="2800" dirty="0">
              <a:latin typeface="Times New Roman"/>
              <a:ea typeface="Times New Roman"/>
            </a:endParaRPr>
          </a:p>
          <a:p>
            <a:r>
              <a:rPr lang="ru-RU" sz="2800" dirty="0">
                <a:latin typeface="Times New Roman"/>
                <a:ea typeface="Times New Roman"/>
              </a:rPr>
              <a:t>Мне пригодятся заветные уроки в ….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4347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Домашнее задание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700808"/>
            <a:ext cx="79208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Прочитать из книги «Письма о добром и прекрасном» Письмо № 40 «О Памяти», ответить на вопросы</a:t>
            </a:r>
            <a:r>
              <a:rPr lang="ru-RU" sz="3200" dirty="0" smtClean="0">
                <a:latin typeface="Times New Roman"/>
                <a:ea typeface="Times New Roman"/>
              </a:rPr>
              <a:t>:</a:t>
            </a:r>
          </a:p>
          <a:p>
            <a:pPr algn="just">
              <a:spcAft>
                <a:spcPts val="0"/>
              </a:spcAft>
            </a:pPr>
            <a:endParaRPr lang="ru-RU" sz="32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 - Что такое память</a:t>
            </a:r>
            <a:r>
              <a:rPr lang="ru-RU" sz="3200" dirty="0" smtClean="0">
                <a:latin typeface="Times New Roman"/>
                <a:ea typeface="Times New Roman"/>
              </a:rPr>
              <a:t>?</a:t>
            </a:r>
          </a:p>
          <a:p>
            <a:pPr algn="just">
              <a:spcAft>
                <a:spcPts val="0"/>
              </a:spcAft>
            </a:pPr>
            <a:endParaRPr lang="ru-RU" sz="3200" dirty="0">
              <a:latin typeface="Times New Roman"/>
              <a:ea typeface="Times New Roman"/>
            </a:endParaRPr>
          </a:p>
          <a:p>
            <a:r>
              <a:rPr lang="ru-RU" sz="3200" dirty="0">
                <a:latin typeface="Times New Roman"/>
                <a:ea typeface="Times New Roman"/>
              </a:rPr>
              <a:t> - Почему нужно хранить память?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7325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</TotalTime>
  <Words>287</Words>
  <Application>Microsoft Office PowerPoint</Application>
  <PresentationFormat>Экран (4:3)</PresentationFormat>
  <Paragraphs>84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«Д. С. Лихачев – совесть нации»</vt:lpstr>
      <vt:lpstr>Решите ребус и определите тему урока</vt:lpstr>
      <vt:lpstr>Тема урока: Заветные уроки Д. С. Лихачева</vt:lpstr>
      <vt:lpstr>План урока</vt:lpstr>
      <vt:lpstr>План урока</vt:lpstr>
      <vt:lpstr>1. Этапы жизни Д. С. Лихачева </vt:lpstr>
      <vt:lpstr>Вопросы к тексту</vt:lpstr>
      <vt:lpstr>План урока</vt:lpstr>
      <vt:lpstr>Работа в группах</vt:lpstr>
      <vt:lpstr>Правила работы в группе</vt:lpstr>
      <vt:lpstr>Составление кластера  «Заветные уроки Д. С. Лихачева»</vt:lpstr>
      <vt:lpstr>Представление результатов работы</vt:lpstr>
      <vt:lpstr>План урока</vt:lpstr>
      <vt:lpstr>Рефлексия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«Д. С. Лихачев – совесть нации»</dc:title>
  <dc:creator>Максим</dc:creator>
  <cp:lastModifiedBy>Максим</cp:lastModifiedBy>
  <cp:revision>4</cp:revision>
  <dcterms:created xsi:type="dcterms:W3CDTF">2023-04-02T06:32:41Z</dcterms:created>
  <dcterms:modified xsi:type="dcterms:W3CDTF">2023-04-02T07:38:53Z</dcterms:modified>
</cp:coreProperties>
</file>