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1" r:id="rId4"/>
    <p:sldId id="259" r:id="rId5"/>
    <p:sldId id="260" r:id="rId6"/>
    <p:sldId id="262" r:id="rId7"/>
    <p:sldId id="257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71;&#1085;&#1099;&#1096;&#1077;&#1074;&#1072;\Downloads\&#1088;&#1091;&#1089;&#1089;&#1082;&#1072;&#1103;%20&#1082;&#1091;&#1083;&#1100;&#1090;&#1091;&#1088;&#1072;.mp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6" name="Picture 16" descr="https://avatars.mds.yandex.net/i?id=90edef4d07071d956a0ddd9b1f3d18c3_l-5236613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38866" y="0"/>
            <a:ext cx="10182866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00"/>
                </a:solidFill>
                <a:latin typeface="SFProDisplay"/>
              </a:rPr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933056"/>
            <a:ext cx="8773344" cy="1981200"/>
          </a:xfrm>
        </p:spPr>
        <p:txBody>
          <a:bodyPr/>
          <a:lstStyle/>
          <a:p>
            <a:r>
              <a:rPr lang="ru-RU" b="1" dirty="0"/>
              <a:t>Чему может научить нас Дмитрий Лихачев сегодня.</a:t>
            </a:r>
          </a:p>
        </p:txBody>
      </p:sp>
      <p:sp>
        <p:nvSpPr>
          <p:cNvPr id="5134" name="AutoShape 14" descr="https://ucare.timepad.ru/d92f3d30-0806-4623-8105-1bba6a7158a2/poster_event_183629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167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https://ic.pics.livejournal.com/historyscriber/87866733/120038/120038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764704"/>
            <a:ext cx="4680520" cy="283269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895528" y="908720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Д.С. Лихачев: «Мой второй университет – это Соловки…»</a:t>
            </a:r>
            <a:endParaRPr lang="ru-RU" dirty="0"/>
          </a:p>
        </p:txBody>
      </p:sp>
      <p:pic>
        <p:nvPicPr>
          <p:cNvPr id="32774" name="Picture 6" descr="https://tube.arhlib.ru/wp-content/uploads/2022/10/solovki_provoloka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717032"/>
            <a:ext cx="4536504" cy="255593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3717032"/>
            <a:ext cx="4139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Д. </a:t>
            </a:r>
            <a:r>
              <a:rPr lang="ru-RU" dirty="0" err="1" smtClean="0"/>
              <a:t>Гранин</a:t>
            </a:r>
            <a:r>
              <a:rPr lang="ru-RU" dirty="0" smtClean="0"/>
              <a:t>: «В рассказах о Соловках, где он сидел в лагере, нет описания личных невзгод. Что он описывает? – Интересных людей, с которыми он сидел, рассказывает, чем занимался. Грубость и грязь жизни не ожесточали его и, похоже, делали его мягче и отзывчивее.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860032" y="2276872"/>
            <a:ext cx="363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«Картёжные игры уголовников»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563888" y="26064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Narrow" pitchFamily="34" charset="0"/>
              </a:rPr>
              <a:t>1928 – 1931 </a:t>
            </a:r>
            <a:r>
              <a:rPr lang="ru-RU" sz="2400" b="1" dirty="0" err="1" smtClean="0"/>
              <a:t>гг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s://catherineasquithgallery.com/uploads/posts/2021-02/1613515210_7-p-fon-dlya-prezentatsii-na-temu-blokada-leni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188640"/>
            <a:ext cx="9612560" cy="652534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47664" y="404664"/>
            <a:ext cx="6048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Лихачёв в осажденном городе.</a:t>
            </a:r>
          </a:p>
          <a:p>
            <a:r>
              <a:rPr lang="ru-RU" sz="3200" dirty="0" smtClean="0"/>
              <a:t>Осень 1941 – весна 1942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1628800"/>
            <a:ext cx="7776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Годы блокады для Лихачева – это и работа в Пушкинском доме, и подготовка первой книги «Оборона древнерусских городов».</a:t>
            </a:r>
          </a:p>
          <a:p>
            <a:pPr algn="just"/>
            <a:r>
              <a:rPr lang="ru-RU" sz="2000" dirty="0" smtClean="0"/>
              <a:t>1942 г – эвакуация в Казань. «Национальное самосознание Древней Руси».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-1ea6d5d5724ca2cef6f86e49c4cece1e.hb.bizmrg.com/iblock/880/880ad58be5215f77078522b3a76b2827/25a3264eefb87840e6f3303f2dea57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797617" y="764704"/>
            <a:ext cx="7704856" cy="5262979"/>
          </a:xfrm>
          <a:prstGeom prst="rect">
            <a:avLst/>
          </a:prstGeom>
          <a:solidFill>
            <a:schemeClr val="tx1">
              <a:alpha val="62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«Человеческий мозг умирал последним, - пишет о блокаде Лихачев. « Когда переставали действовать руки и ноги, пальцы не застегивали пуговицы, не было сил закрыть рот, кожа темнела и обтягивала зубы и на лице ясно проступал череп с обнажающимися, смеющимися зубами, мозг продолжал работать. Люди писали дневники, философские сочинения, научные работы, искренне, от души мыслили, проявляли необыкновенную твердость, не уступая давлению, не поддаваясь суете и тщеславию.»</a:t>
            </a:r>
          </a:p>
        </p:txBody>
      </p:sp>
    </p:spTree>
    <p:extLst>
      <p:ext uri="{BB962C8B-B14F-4D97-AF65-F5344CB8AC3E}">
        <p14:creationId xmlns="" xmlns:p14="http://schemas.microsoft.com/office/powerpoint/2010/main" val="117958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628800"/>
            <a:ext cx="5400600" cy="45720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1. За что мы, </a:t>
            </a:r>
            <a:r>
              <a:rPr lang="ru-RU" dirty="0" smtClean="0"/>
              <a:t>русские, </a:t>
            </a:r>
            <a:r>
              <a:rPr lang="ru-RU" dirty="0" smtClean="0"/>
              <a:t>ответственны и почему?</a:t>
            </a:r>
          </a:p>
          <a:p>
            <a:r>
              <a:rPr lang="ru-RU" dirty="0" smtClean="0"/>
              <a:t>2.Почему мы должны оставаться великой державой?</a:t>
            </a:r>
          </a:p>
          <a:p>
            <a:r>
              <a:rPr lang="ru-RU" dirty="0" smtClean="0"/>
              <a:t>3. Что, по мнению Лихачёва, является главной составляющей культуры?</a:t>
            </a:r>
          </a:p>
          <a:p>
            <a:r>
              <a:rPr lang="ru-RU" dirty="0" smtClean="0"/>
              <a:t>4. Какие факты подтверждают, что вопрос культуры – самый больной вопрос политики?</a:t>
            </a:r>
          </a:p>
          <a:p>
            <a:r>
              <a:rPr lang="ru-RU" dirty="0" smtClean="0"/>
              <a:t>5. В чём проявляется достоинство человека?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35280" cy="1219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Какими должны стать мы, русские, сегодня?</a:t>
            </a:r>
            <a:endParaRPr lang="ru-RU" dirty="0"/>
          </a:p>
        </p:txBody>
      </p:sp>
      <p:pic>
        <p:nvPicPr>
          <p:cNvPr id="4" name="Picture 2" descr="https://avatars.dzeninfra.ru/get-zen_doc/1652143/pub_5d949d6ebd639600b19cacd5_5d949e79a660d700ad74e216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2948" y="1556792"/>
            <a:ext cx="3621052" cy="44498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2916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усская культура.mp4">
            <a:hlinkClick r:id="" action="ppaction://media"/>
          </p:cNvPr>
          <p:cNvPicPr>
            <a:picLocks noRo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11560" y="476672"/>
            <a:ext cx="7920880" cy="48245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9024" y="5229200"/>
            <a:ext cx="8784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200" dirty="0" smtClean="0"/>
              <a:t>Какие черты русского национального характера выделяет Лихачев?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Какая тенденция складывается в духовной жизни общества?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С чем это связано?</a:t>
            </a:r>
            <a:endParaRPr lang="ru-RU" sz="2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467544" y="5733256"/>
            <a:ext cx="8136904" cy="68356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Дмитрий Сергеевич Лихачев «Письма о добром и прекрасном»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548680"/>
            <a:ext cx="46805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000" b="1" dirty="0" smtClean="0"/>
              <a:t>«Не должно быть слепых к красоте, глухих к слову и настоящей музыке, черствых к добру, беспамятных к прошлому».</a:t>
            </a:r>
          </a:p>
        </p:txBody>
      </p:sp>
      <p:pic>
        <p:nvPicPr>
          <p:cNvPr id="4100" name="Picture 4" descr="https://magisteria.ru/data/2021/12/id-36-Dmitriy-Sergeevich-1639664981118-768x10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3856595" cy="5157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4035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3265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Современники о Лихачеве</a:t>
            </a:r>
            <a:endParaRPr lang="ru-RU" sz="2800" dirty="0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683568" y="908720"/>
            <a:ext cx="7848872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Лобакова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И.А.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Считая, что чувство собственного достоинства одно из важнейших качеств интеллигентного человека, Дмитрий Сергеевич всячески его поддерживал. А способность унизить и оскорбить это чувство в другом человеке считал самым недопустимым, так как всегда полагал, что это  оборотная сторона готовности лакействовать и унижаться. И потому ничего ему не давалось так трудно, как не проявить досады и раздражения, когда он сталкивался с раболепством и угодничеством по отношению к себе.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Робин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Милнер-Гулланд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Этот, несомненно, великий человек был полон ощущения радости жизни - именно таким я запомнил его.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Аверинцев СС.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Им была прожита с сознательно зорким вниманием долгая жизнь посреди катаклизмов сменявших друг друга эпох.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21" name="Picture 5" descr="https://www.lihachev.ru/upload/medialibrary/631/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077072"/>
            <a:ext cx="3456384" cy="23244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336</Words>
  <Application>Microsoft Office PowerPoint</Application>
  <PresentationFormat>Экран (4:3)</PresentationFormat>
  <Paragraphs>28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Чему может научить нас Дмитрий Лихачев сегодня.</vt:lpstr>
      <vt:lpstr>Слайд 2</vt:lpstr>
      <vt:lpstr>Слайд 3</vt:lpstr>
      <vt:lpstr>Слайд 4</vt:lpstr>
      <vt:lpstr>Какими должны стать мы, русские, сегодня?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Чему может научить нас Дмитрий Лихачев сегодня.</dc:title>
  <dc:creator>user</dc:creator>
  <cp:lastModifiedBy>Админ</cp:lastModifiedBy>
  <cp:revision>19</cp:revision>
  <dcterms:created xsi:type="dcterms:W3CDTF">2023-03-21T10:32:15Z</dcterms:created>
  <dcterms:modified xsi:type="dcterms:W3CDTF">2023-03-31T04:12:17Z</dcterms:modified>
</cp:coreProperties>
</file>