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1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48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077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3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429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0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0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67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04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16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77DFC-C188-4D1B-ABB3-B94054D4B738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F97E-FD39-4AEC-A1E8-BD84E435A2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74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64231"/>
            <a:ext cx="5823857" cy="314982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0" y="575582"/>
            <a:ext cx="5713688" cy="2927123"/>
          </a:xfrm>
        </p:spPr>
        <p:txBody>
          <a:bodyPr anchor="ctr">
            <a:norm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Моё поколение и его роль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сохранении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культурного наследия России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88916" y="5651653"/>
            <a:ext cx="3103084" cy="120634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Церковь иконы Божией Матери Всех скорбящих Радость в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Фурманове, 1904 год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1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rewizor.ru/files/2070003o7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499"/>
            <a:ext cx="5614737" cy="3741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kkprf.ru/uploads/posts/2020-02/1582199162_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53" y="0"/>
            <a:ext cx="5390148" cy="3741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vteleradio.ru/images/2018/7/13/0fdab18ffd15469cb189999095130583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230" y="3734766"/>
            <a:ext cx="5009749" cy="3123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C:\Users\userZ\Downloads\DSC_1046-rotated-e161907073346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11827" cy="353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nadel\Downloads\foto-conservation-10960---300dp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794" y="1"/>
            <a:ext cx="5141205" cy="353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ww.euraspravda.ru/userfiles/news/large/26805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365" y="3536414"/>
            <a:ext cx="5909208" cy="3321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6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0548" y="1286187"/>
            <a:ext cx="5059733" cy="6325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 descr="https://mtdata.ru/u13/photo67EE/20708883291-0/origina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558" y="0"/>
            <a:ext cx="5502442" cy="412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57238"/>
            <a:ext cx="9207377" cy="3868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00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001294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Лихачев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2115" y="277012"/>
            <a:ext cx="8406063" cy="6303974"/>
          </a:xfrm>
          <a:prstGeom prst="round2Diag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37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Дмитрий Лихаче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93998"/>
            <a:ext cx="6096000" cy="4064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631" y="250031"/>
            <a:ext cx="7138737" cy="1325563"/>
          </a:xfr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Дмитрий Сергеевич Лихачев </a:t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(1906-1999)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295" y="1825625"/>
            <a:ext cx="5983705" cy="3840706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Советский </a:t>
            </a:r>
            <a:r>
              <a:rPr lang="ru-RU" sz="2200" dirty="0" smtClean="0"/>
              <a:t>и российский литературовед, историк-медиевист, лингвист, филолог, культуролог, искусствовед, доктор филологических наук, профессор. Председатель правления Российского (Советского до 1991 года) фонда культуры (1986—1993).</a:t>
            </a:r>
          </a:p>
          <a:p>
            <a:pPr marL="0" indent="0">
              <a:buNone/>
            </a:pPr>
            <a:r>
              <a:rPr lang="ru-RU" sz="2200" dirty="0" smtClean="0"/>
              <a:t>Академик АН СССР. Герой Социалистического Труда. Лауреат Государственной премии СССР, Сталинской премии второй степени и Государственных премий РФ. Кавалер ордена Святого апостола Андрея Первозванного. Член Союза писателей СССР.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47337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Здесь размещается </a:t>
            </a:r>
            <a:r>
              <a:rPr lang="en-US" dirty="0" err="1" smtClean="0"/>
              <a:t>qr</a:t>
            </a:r>
            <a:r>
              <a:rPr lang="en-US" dirty="0" smtClean="0"/>
              <a:t>-code</a:t>
            </a:r>
            <a:r>
              <a:rPr lang="ru-RU" dirty="0" smtClean="0"/>
              <a:t> с обратной связью (можно использовать сервисы – </a:t>
            </a:r>
            <a:r>
              <a:rPr lang="en-US" dirty="0" smtClean="0"/>
              <a:t>google forms</a:t>
            </a:r>
            <a:r>
              <a:rPr lang="ru-RU" dirty="0" smtClean="0"/>
              <a:t>, </a:t>
            </a:r>
            <a:r>
              <a:rPr lang="ru-RU" dirty="0" err="1" smtClean="0"/>
              <a:t>Яндекс.формы</a:t>
            </a:r>
            <a:r>
              <a:rPr lang="ru-RU" dirty="0" smtClean="0"/>
              <a:t> и другие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15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6348" y="0"/>
            <a:ext cx="3364230" cy="685799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4090737"/>
            <a:ext cx="12192000" cy="2767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47284" y="1263052"/>
            <a:ext cx="8697432" cy="37807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13774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200" dirty="0">
                <a:solidFill>
                  <a:schemeClr val="accent5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«С рождением человека, – писал </a:t>
            </a:r>
            <a:r>
              <a:rPr lang="ru-RU" sz="4200" b="1" dirty="0">
                <a:solidFill>
                  <a:schemeClr val="accent5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Дмитрий</a:t>
            </a:r>
            <a:r>
              <a:rPr lang="ru-RU" sz="4200" dirty="0">
                <a:solidFill>
                  <a:schemeClr val="accent5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 </a:t>
            </a:r>
            <a:r>
              <a:rPr lang="ru-RU" sz="4200" b="1" dirty="0">
                <a:solidFill>
                  <a:schemeClr val="accent5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Сергеевич</a:t>
            </a:r>
            <a:r>
              <a:rPr lang="ru-RU" sz="4200" dirty="0">
                <a:solidFill>
                  <a:schemeClr val="accent5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, – родится и его время…»</a:t>
            </a:r>
          </a:p>
        </p:txBody>
      </p:sp>
    </p:spTree>
    <p:extLst>
      <p:ext uri="{BB962C8B-B14F-4D97-AF65-F5344CB8AC3E}">
        <p14:creationId xmlns:p14="http://schemas.microsoft.com/office/powerpoint/2010/main" val="3924262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133</Words>
  <Application>Microsoft Office PowerPoint</Application>
  <PresentationFormat>Широкоэкранный</PresentationFormat>
  <Paragraphs>7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Bahnschrift SemiBold SemiConden</vt:lpstr>
      <vt:lpstr>Calibri</vt:lpstr>
      <vt:lpstr>Calibri Light</vt:lpstr>
      <vt:lpstr>Тема Office</vt:lpstr>
      <vt:lpstr>Моё поколение и его роль в сохранении культурного наследия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Дмитрий Сергеевич Лихачев  (1906-1999)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поколение и его роль в сохранении культурного наследия России</dc:title>
  <dc:creator>oduva</dc:creator>
  <cp:lastModifiedBy>oduva</cp:lastModifiedBy>
  <cp:revision>8</cp:revision>
  <dcterms:created xsi:type="dcterms:W3CDTF">2022-11-21T15:41:51Z</dcterms:created>
  <dcterms:modified xsi:type="dcterms:W3CDTF">2023-04-16T11:30:16Z</dcterms:modified>
</cp:coreProperties>
</file>