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57" r:id="rId6"/>
    <p:sldId id="261" r:id="rId7"/>
    <p:sldId id="263" r:id="rId8"/>
    <p:sldId id="279" r:id="rId9"/>
    <p:sldId id="264" r:id="rId10"/>
    <p:sldId id="267" r:id="rId11"/>
    <p:sldId id="265" r:id="rId12"/>
    <p:sldId id="266" r:id="rId13"/>
    <p:sldId id="272" r:id="rId14"/>
    <p:sldId id="270" r:id="rId15"/>
    <p:sldId id="268" r:id="rId16"/>
    <p:sldId id="269" r:id="rId17"/>
    <p:sldId id="271" r:id="rId18"/>
    <p:sldId id="274" r:id="rId19"/>
    <p:sldId id="275" r:id="rId20"/>
    <p:sldId id="276" r:id="rId21"/>
    <p:sldId id="277" r:id="rId22"/>
    <p:sldId id="280" r:id="rId23"/>
    <p:sldId id="281" r:id="rId24"/>
    <p:sldId id="278" r:id="rId2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691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4263"/>
            <a:ext cx="4856471" cy="4644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4" descr="http://www.playcast.ru/uploads/2017/02/25/21783421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7752" y="561752"/>
            <a:ext cx="3460639" cy="259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716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120" y="400968"/>
            <a:ext cx="4932000" cy="49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26" y="23837"/>
            <a:ext cx="2635298" cy="252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716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220" y="1797968"/>
            <a:ext cx="3384000" cy="3384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0814" y="5410198"/>
            <a:ext cx="667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© Н.Н.Ф</a:t>
            </a:r>
            <a:r>
              <a:rPr lang="ru-RU" sz="1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  <a:endParaRPr lang="ru-RU" sz="1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../Downloads/&#1051;&#1080;&#1094;&#1077;&#1081;&#1089;&#1082;&#1080;&#1081;%20&#1089;&#1072;&#1076;.%20&#1055;&#1086;%20&#1101;&#1090;&#1080;&#1084;%20&#1072;&#1083;&#1083;&#1077;&#1103;&#1084;%20&#1075;&#1091;&#1083;&#1103;&#1083;%20&#1040;.&#1057;.&#1055;&#1091;&#1096;&#1082;&#1080;&#1085;%20&#1062;&#1072;&#1088;&#1089;&#1082;&#1086;&#1077;%20&#1089;&#1077;&#1083;&#1086;.mp4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3767688"/>
            <a:ext cx="5256584" cy="146050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 Симакова Надежда Борисовна, учитель биологии и химии МБОУ 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«СОШ № 6 п. Новый Надеждинского района»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11760" y="1705372"/>
            <a:ext cx="4392488" cy="1296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55776" y="184938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1705372"/>
            <a:ext cx="44644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«…вся природа – сад»</a:t>
            </a:r>
          </a:p>
          <a:p>
            <a:pPr algn="r"/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(Гораций </a:t>
            </a:r>
            <a:r>
              <a:rPr lang="ru-RU" sz="28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Уолпол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487372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2023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9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67196"/>
            <a:ext cx="3506713" cy="246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769268"/>
            <a:ext cx="71882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Сад – это участок земли, засаженный деревьями, кустами, цветами.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(Словарь русского языка)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767196"/>
            <a:ext cx="2160241" cy="2557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29508"/>
            <a:ext cx="2736304" cy="240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3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09228"/>
            <a:ext cx="424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Структура сада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63888" y="2209428"/>
            <a:ext cx="2448272" cy="165618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580" y="1057300"/>
            <a:ext cx="2468563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2" y="1202293"/>
            <a:ext cx="2468563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8363" y="1561356"/>
            <a:ext cx="24685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Горизонтальная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59" y="1561356"/>
            <a:ext cx="2439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Вертикальная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2560466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Видовая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Временная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3203848" y="1178669"/>
            <a:ext cx="648072" cy="504056"/>
          </a:xfrm>
          <a:prstGeom prst="curvedLef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5263500" y="1131282"/>
            <a:ext cx="720080" cy="576064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572000" y="1131282"/>
            <a:ext cx="216024" cy="922517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05512" y="4388315"/>
            <a:ext cx="4104455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Назначение сада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Место расположения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6012159" y="2740050"/>
            <a:ext cx="792089" cy="1648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2339752" y="2885043"/>
            <a:ext cx="1188132" cy="1503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5" idx="0"/>
          </p:cNvCxnSpPr>
          <p:nvPr/>
        </p:nvCxnSpPr>
        <p:spPr>
          <a:xfrm flipV="1">
            <a:off x="4857740" y="3937620"/>
            <a:ext cx="2292" cy="4506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4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49979"/>
            <a:ext cx="2459980" cy="218313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267744" y="409228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Функции сада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9308"/>
            <a:ext cx="329411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9308"/>
            <a:ext cx="340777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07604"/>
            <a:ext cx="3335762" cy="222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13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8865"/>
            <a:ext cx="6696744" cy="9525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Информационные источники</a:t>
            </a:r>
            <a:endParaRPr lang="ru-RU" sz="3600" dirty="0">
              <a:ln w="10160">
                <a:solidFill>
                  <a:schemeClr val="bg1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481236"/>
            <a:ext cx="6696745" cy="4800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19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School\Desktop\ботсадвывес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7300"/>
            <a:ext cx="2528144" cy="168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409228"/>
            <a:ext cx="9252520" cy="95250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Ботанический сад-институт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ДВО РАН – жемчужина             	Владивостока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Users\School\Desktop\ботсад сверх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05572"/>
            <a:ext cx="3902075" cy="197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School\Desktop\ботсадкарта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96" y="1825908"/>
            <a:ext cx="4665712" cy="23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86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School\Desktop\ботсадзда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9228"/>
            <a:ext cx="4943872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School\Desktop\босадэкотроп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15562"/>
            <a:ext cx="2551832" cy="191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chool\Desktop\ботсаддорожк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469" y="427916"/>
            <a:ext cx="2562539" cy="163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School\Desktop\ботсад скульпт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61556"/>
            <a:ext cx="2880320" cy="19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School\Desktop\ботсадпруд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23" y="3548261"/>
            <a:ext cx="2674937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School\Desktop\ботсад куры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31649"/>
            <a:ext cx="2551832" cy="169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chool\Desktop\ботсадэкспозици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24" y="2425452"/>
            <a:ext cx="3156712" cy="16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  <a:t>Ботанический сад-институт </a:t>
            </a:r>
            <a:b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  <a:t>ДВО РАН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9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15140"/>
            <a:ext cx="7920880" cy="78440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Интересно о Ботаническом саде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626" y="452459"/>
            <a:ext cx="5400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+mj-lt"/>
              <a:buAutoNum type="romanU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Реликт мезозойской эры, современник динозавров</a:t>
            </a:r>
          </a:p>
          <a:p>
            <a:pPr marL="571500" indent="-571500" algn="just">
              <a:buFont typeface="+mj-lt"/>
              <a:buAutoNum type="romanU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Реликт третичного периода</a:t>
            </a:r>
          </a:p>
          <a:p>
            <a:pPr marL="571500" indent="-571500" algn="just">
              <a:buFont typeface="+mj-lt"/>
              <a:buAutoNum type="romanU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Ботаническом саду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создана самая богатая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России коллекция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17 видов открытом грунте</a:t>
            </a:r>
          </a:p>
          <a:p>
            <a:pPr marL="571500" indent="-571500" algn="just">
              <a:buFont typeface="+mj-lt"/>
              <a:buAutoNum type="romanU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Цветение этой группы раннецветущих кустарников и невысоких деревьев – событие государственного масштаба Японии и Корее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5252"/>
            <a:ext cx="259228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77378"/>
            <a:ext cx="2592288" cy="100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418441"/>
              </p:ext>
            </p:extLst>
          </p:nvPr>
        </p:nvGraphicFramePr>
        <p:xfrm>
          <a:off x="5796136" y="625253"/>
          <a:ext cx="2952328" cy="4548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2592288"/>
              </a:tblGrid>
              <a:tr h="100487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07186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Б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1533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3185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2533" name="Picture 5" descr="C:\Users\School\Desktop\ботсадмагнол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48031"/>
            <a:ext cx="2592288" cy="110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C:\Users\School\Desktop\ботсадсакур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37620"/>
            <a:ext cx="259228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7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 лицея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985292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Лицейский сад – это небольшой скверик в Царском селе (город Пушкин), который с одной стороны примыкает к Знаменской церкви, а с другой – к Царскосельскому Лицею.</a:t>
            </a:r>
          </a:p>
        </p:txBody>
      </p:sp>
      <p:pic>
        <p:nvPicPr>
          <p:cNvPr id="10242" name="Picture 2">
            <a:hlinkClick r:id="rId2" action="ppaction://hlinkfile" tooltip="ролик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192" y="3001516"/>
            <a:ext cx="3048000" cy="224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23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 лицея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985292"/>
            <a:ext cx="5454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те дни, когда в садах Лицея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безмятежно расцветал,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Читал охотно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Апулея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 Цицерона не читал,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те дни в таинственных долинах,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Весной, при кликах лебединых,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Близ вод, сиявших в тишине,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Являться муза стала мне.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7904" y="4422338"/>
            <a:ext cx="24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А.С. Пушкин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53244"/>
            <a:ext cx="280831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0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 лицея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85292"/>
            <a:ext cx="5454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Осенней позднею порою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Люблю я </a:t>
            </a:r>
            <a:r>
              <a:rPr lang="ru-RU" sz="2800" dirty="0" err="1">
                <a:solidFill>
                  <a:srgbClr val="333333"/>
                </a:solidFill>
                <a:latin typeface="Times New Roman"/>
              </a:rPr>
              <a:t>царскосельский</a:t>
            </a:r>
            <a:r>
              <a:rPr lang="ru-RU" sz="2800" dirty="0">
                <a:solidFill>
                  <a:srgbClr val="333333"/>
                </a:solidFill>
                <a:latin typeface="Times New Roman"/>
              </a:rPr>
              <a:t> сад,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Когда он тихой полумглою,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Как бы дремотою, объят,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И белокрылые виденья,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На тусклом озера стекле,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В какой-то неге онеменья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Коснеют в этой полумгле…</a:t>
            </a:r>
            <a:endParaRPr lang="ru-RU" sz="2800" b="0" i="0" dirty="0">
              <a:solidFill>
                <a:srgbClr val="333333"/>
              </a:solidFill>
              <a:effectLst/>
              <a:latin typeface="PT Serif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4422338"/>
            <a:ext cx="24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Ф.И. Тютчев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97260"/>
            <a:ext cx="26098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2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 лицея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85292"/>
            <a:ext cx="63367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садах Лицея зелень молодая,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клён, ясень, липы и скамья святая…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Всё это Пушкина места,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вокруг покой и красота</a:t>
            </a:r>
            <a:r>
              <a:rPr lang="ru-RU" sz="2800" dirty="0"/>
              <a:t>.</a:t>
            </a:r>
          </a:p>
          <a:p>
            <a:pPr algn="just"/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2713484"/>
            <a:ext cx="24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 Чуприна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49388"/>
            <a:ext cx="418848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01517"/>
            <a:ext cx="331236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22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85292"/>
            <a:ext cx="57606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вышла в сад, но глушь и роскошь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живут не здесь, а в слове «сад».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Оно красою роз возросших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питает слух, и нюх, и взгляд.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7864" y="2801174"/>
            <a:ext cx="24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А.А. Ахматова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3289548"/>
            <a:ext cx="5184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71980"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За этот ад,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marL="1871980"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За этот бред,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marL="1871980"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Пошли мне сад</a:t>
            </a:r>
            <a:endParaRPr lang="ru-RU" sz="2800" dirty="0">
              <a:solidFill>
                <a:srgbClr val="333333"/>
              </a:solidFill>
              <a:latin typeface="PT Serif"/>
            </a:endParaRPr>
          </a:p>
          <a:p>
            <a:pPr marL="1871980" indent="457200"/>
            <a:r>
              <a:rPr lang="ru-RU" sz="2800" dirty="0">
                <a:solidFill>
                  <a:srgbClr val="333333"/>
                </a:solidFill>
                <a:latin typeface="Times New Roman"/>
              </a:rPr>
              <a:t>На старость лет.</a:t>
            </a:r>
            <a:endParaRPr lang="ru-RU" sz="2800" b="0" i="0" dirty="0">
              <a:solidFill>
                <a:srgbClr val="333333"/>
              </a:solidFill>
              <a:effectLst/>
              <a:latin typeface="PT Serif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494573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М.И. Цветаева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14392"/>
            <a:ext cx="2376264" cy="238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3626"/>
            <a:ext cx="2376264" cy="285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33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Дмитрий Сергеевич Лихачев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057300"/>
            <a:ext cx="59766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Садовое искусство  было не только ученым и учебным, но и идеологическим, постоянно испытывая на себе воздействие поэзии и поэтов.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письме к лорду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Берлингтону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Александр Поп рекомендует при устройстве садов советоваться во всем с «гением местности».</a:t>
            </a:r>
          </a:p>
          <a:p>
            <a:pPr algn="just"/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06" y="913284"/>
            <a:ext cx="2329257" cy="226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180958"/>
            <a:ext cx="2304256" cy="213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5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Дмитрий Сергеевич Лихачев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841276"/>
            <a:ext cx="60486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«Сады Лицея» – это прежде всего мир свободы, беззаботности, дружбы и любви, но вместе с тем и мир уединенного чтения, уединенных размышлений.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Садово-парковое искусство – это прежде всего искусство содержательное, связанное с определенными философскими и поэтическими ассоциациями.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571" y="3073524"/>
            <a:ext cx="240589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571" y="917040"/>
            <a:ext cx="2405893" cy="208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2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3361556"/>
            <a:ext cx="2232247" cy="197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друзьям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050190"/>
            <a:ext cx="77048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редко пел, но весело, друзья!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Моя душа свободно разливалась.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 Царский сад, тебя ль забуду я?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Твоей красой волшебной оживлялась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Проказница фантазия моя,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со струной струна перекликалась,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согласный звон сливаясь под рукой, -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вы, друзья, любили голос мой.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35996" y="451517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 друзьям» (1817)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А.С. Пушкин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180" y="1193099"/>
            <a:ext cx="2232248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6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196"/>
            <a:ext cx="8579296" cy="952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основные достопримечательности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5292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Times New Roman"/>
              </a:rPr>
              <a:t>В Петербурге </a:t>
            </a:r>
            <a:endParaRPr lang="ru-RU" sz="2800" i="1" dirty="0" smtClean="0">
              <a:solidFill>
                <a:srgbClr val="333333"/>
              </a:solidFill>
              <a:latin typeface="Times New Roman"/>
            </a:endParaRP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1. Какой из садов Санкт-Петербурга располагается на берегу Фонтанки?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Летний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Михайловский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Таврический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Александровский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Ботанический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21396"/>
            <a:ext cx="396044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8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196"/>
            <a:ext cx="8579296" cy="952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основные достопримечательности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5292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Times New Roman"/>
              </a:rPr>
              <a:t>В Петербурге </a:t>
            </a:r>
            <a:endParaRPr lang="ru-RU" sz="2800" i="1" dirty="0" smtClean="0">
              <a:solidFill>
                <a:srgbClr val="333333"/>
              </a:solidFill>
              <a:latin typeface="Times New Roman"/>
            </a:endParaRP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2. Какой известный сад в Санкт-Петербурге с южной стороны примыкает к главному зданию Русского музея, зданиям Этнографического музея и Корпуса Бенуа?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Летний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Михайловский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Таврический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Александровский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Ботанический</a:t>
            </a:r>
            <a:endParaRPr lang="ru-RU" sz="2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24702"/>
            <a:ext cx="3744416" cy="256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94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196"/>
            <a:ext cx="8579296" cy="952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основные достопримечательности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5292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Times New Roman"/>
              </a:rPr>
              <a:t>В Петербурге </a:t>
            </a:r>
            <a:endParaRPr lang="ru-RU" sz="2800" i="1" dirty="0" smtClean="0">
              <a:solidFill>
                <a:srgbClr val="333333"/>
              </a:solidFill>
              <a:latin typeface="Times New Roman"/>
            </a:endParaRP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3. Какой сад в центральной части Санкт-Петербурга был разбит в 1783-1800 годах английским садовым мастером В. </a:t>
            </a:r>
            <a:r>
              <a:rPr lang="ru-RU" sz="2800" dirty="0" err="1" smtClean="0">
                <a:solidFill>
                  <a:srgbClr val="333333"/>
                </a:solidFill>
                <a:latin typeface="Times New Roman"/>
              </a:rPr>
              <a:t>Гульдом</a:t>
            </a: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 при строительстве одноименного дворца?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Летний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Михайловский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Таврический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Александровский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Ботанический</a:t>
            </a:r>
            <a:endParaRPr lang="ru-RU" sz="28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57500"/>
            <a:ext cx="367240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3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196"/>
            <a:ext cx="8579296" cy="952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основные достопримечательности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5292"/>
            <a:ext cx="81369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Times New Roman"/>
              </a:rPr>
              <a:t>В Петербурге </a:t>
            </a:r>
            <a:endParaRPr lang="ru-RU" sz="2800" i="1" dirty="0" smtClean="0">
              <a:solidFill>
                <a:srgbClr val="333333"/>
              </a:solidFill>
              <a:latin typeface="Times New Roman"/>
            </a:endParaRP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4. В каком саду первоначально предполагалось строительство трех фонтанов, но был установлен только один «музыкальный» или «танцующий» и установлено не менее 5 бюстов великих деятелей науки и искусства?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Летний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Михайловский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Таврический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Александровский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Ботанический</a:t>
            </a:r>
            <a:endParaRPr lang="ru-RU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25833"/>
            <a:ext cx="3676650" cy="246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711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196"/>
            <a:ext cx="8579296" cy="952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основные достопримечательности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5292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Times New Roman"/>
              </a:rPr>
              <a:t>В Петербурге </a:t>
            </a:r>
            <a:endParaRPr lang="ru-RU" sz="2800" i="1" dirty="0" smtClean="0">
              <a:solidFill>
                <a:srgbClr val="333333"/>
              </a:solidFill>
              <a:latin typeface="Times New Roman"/>
            </a:endParaRP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5</a:t>
            </a:r>
            <a:r>
              <a:rPr lang="ru-RU" sz="2800" dirty="0">
                <a:solidFill>
                  <a:srgbClr val="333333"/>
                </a:solidFill>
                <a:latin typeface="Times New Roman"/>
              </a:rPr>
              <a:t>. </a:t>
            </a: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Один </a:t>
            </a:r>
            <a:r>
              <a:rPr lang="ru-RU" sz="2800" dirty="0">
                <a:solidFill>
                  <a:srgbClr val="333333"/>
                </a:solidFill>
                <a:latin typeface="Times New Roman"/>
              </a:rPr>
              <a:t>из старейших ботанических садов России, расположенный на Аптекарском острове в </a:t>
            </a: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Санкт-Петербурге, ранее был Аптекарским огородом?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Летний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Михайловский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Таврический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Александровский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sz="2800" dirty="0" smtClean="0">
                <a:solidFill>
                  <a:srgbClr val="333333"/>
                </a:solidFill>
                <a:latin typeface="Times New Roman"/>
              </a:rPr>
              <a:t>Ботанический</a:t>
            </a:r>
            <a:endParaRPr lang="ru-RU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254" y="2785492"/>
            <a:ext cx="378007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2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57300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Что такое сад с позиции биолога и филолога?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Какой известный поэт в своих произведениях восхвалял Сады Лицея, являясь его первым выпускником?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Согласны ли Вы с высказыванием советского и российского литературоведа, филолога, лингвиста, историка-медиевиста Дмитрия Сергеевича Лихачева о значении садов?</a:t>
            </a:r>
          </a:p>
        </p:txBody>
      </p:sp>
    </p:spTree>
    <p:extLst>
      <p:ext uri="{BB962C8B-B14F-4D97-AF65-F5344CB8AC3E}">
        <p14:creationId xmlns:p14="http://schemas.microsoft.com/office/powerpoint/2010/main" val="79015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3244"/>
            <a:ext cx="6552727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941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28865"/>
            <a:ext cx="7067128" cy="9525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01316"/>
            <a:ext cx="799288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569468"/>
            <a:ext cx="223224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28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006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634</Words>
  <Application>Microsoft Office PowerPoint</Application>
  <PresentationFormat>Экран (16:10)</PresentationFormat>
  <Paragraphs>129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источники</vt:lpstr>
      <vt:lpstr>Ботанический сад-институт  ДВО РАН – жемчужина              Владивостока</vt:lpstr>
      <vt:lpstr>Презентация PowerPoint</vt:lpstr>
      <vt:lpstr>Интересно о Ботаническом саде</vt:lpstr>
      <vt:lpstr>Сады лицея</vt:lpstr>
      <vt:lpstr>Сады лицея</vt:lpstr>
      <vt:lpstr>Сады лицея</vt:lpstr>
      <vt:lpstr>Сады лицея</vt:lpstr>
      <vt:lpstr>Сады </vt:lpstr>
      <vt:lpstr>Дмитрий Сергеевич Лихачев</vt:lpstr>
      <vt:lpstr>Дмитрий Сергеевич Лихачев</vt:lpstr>
      <vt:lpstr>К друзьям</vt:lpstr>
      <vt:lpstr>Сады как основные достопримечательности </vt:lpstr>
      <vt:lpstr>Сады как основные достопримечательности </vt:lpstr>
      <vt:lpstr>Сады как основные достопримечательности </vt:lpstr>
      <vt:lpstr>Сады как основные достопримечательности </vt:lpstr>
      <vt:lpstr>Сады как основные достопримечательности </vt:lpstr>
      <vt:lpstr>Заключение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Зав. библиотекой</dc:creator>
  <cp:lastModifiedBy>School</cp:lastModifiedBy>
  <cp:revision>47</cp:revision>
  <dcterms:created xsi:type="dcterms:W3CDTF">2017-03-27T12:20:02Z</dcterms:created>
  <dcterms:modified xsi:type="dcterms:W3CDTF">2023-03-31T02:21:35Z</dcterms:modified>
</cp:coreProperties>
</file>