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0" r:id="rId5"/>
    <p:sldId id="276" r:id="rId6"/>
    <p:sldId id="274" r:id="rId7"/>
    <p:sldId id="275" r:id="rId8"/>
    <p:sldId id="278" r:id="rId9"/>
    <p:sldId id="279" r:id="rId10"/>
    <p:sldId id="277" r:id="rId11"/>
    <p:sldId id="271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7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771550"/>
            <a:ext cx="5881052" cy="392070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3636"/>
            </a:avLst>
          </a:prstGeom>
          <a:blipFill dpi="0"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5329" y="555526"/>
            <a:ext cx="6336704" cy="122413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3363838"/>
            <a:ext cx="3816424" cy="1512168"/>
          </a:xfrm>
        </p:spPr>
        <p:txBody>
          <a:bodyPr>
            <a:normAutofit/>
          </a:bodyPr>
          <a:lstStyle/>
          <a:p>
            <a:pPr lvl="0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Симакова Надежда Борисовна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химии и биологии  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МБОУ «СОШ № 6 п. Новый Надеждинского района»  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9632" y="555526"/>
            <a:ext cx="6562401" cy="22322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НРАВСТВЕННАЯ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ЭКОЛОГИЯ 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6347"/>
            <a:ext cx="2206625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458797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Новый, 2023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51470"/>
            <a:ext cx="8229600" cy="85725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Понятие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55526"/>
            <a:ext cx="85689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естественная наука (раздел биологии) о взаимодействиях живых организмов между собой и с их средой обитания, об организации и функционировании биосистем различных уровней (популяции, сообщества, экосистемы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39752" y="3219822"/>
            <a:ext cx="6710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Термин «экология» в 1866 году ввёл немецкий биолог Э.Г.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Геккель в 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книге «Общая морфология организмов».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27" y="2730287"/>
            <a:ext cx="1927101" cy="222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696702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51470"/>
            <a:ext cx="8229600" cy="85725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Экологические проблемы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43558"/>
            <a:ext cx="2825676" cy="2117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649" y="843558"/>
            <a:ext cx="2771147" cy="2099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66083" y="974611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Мусорная проблема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97" y="834687"/>
            <a:ext cx="2672221" cy="194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22598" y="73626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Загрязнение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Мирового океана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75807"/>
            <a:ext cx="2825676" cy="182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308166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Обезлесение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285" y="2859782"/>
            <a:ext cx="2628533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40568" y="29431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Разрушение озонового слоя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46" y="3087008"/>
            <a:ext cx="2770550" cy="179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05406" y="3087008"/>
            <a:ext cx="2466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Уменьшение биоразнообразия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7662" y="789945"/>
            <a:ext cx="2825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Глобальное потепление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391969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ЭКОЛОГИЯ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699792" y="915566"/>
            <a:ext cx="129614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788024" y="915566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1520" y="1486274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Биологическая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66490" y="1297465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Нравственная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3003" y="96305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0032" y="165140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и/или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культурная)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14" y="2297738"/>
            <a:ext cx="2933950" cy="1570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3527" y="3867894"/>
            <a:ext cx="8659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Утраты памятников культуры невосстановимы, ибо они индивидуальны и всегда связаны с определенной эпохи и определенными мастерами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97738"/>
            <a:ext cx="3024336" cy="164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35822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033" y="0"/>
            <a:ext cx="8229600" cy="85725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Нравственная экология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345" y="627534"/>
            <a:ext cx="878497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Нравственная экология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субдисциплина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экологии и философии, предметом которой является этико-эстетическое содержание взаимоотношений человека с жизненной средой, а главная задачей – улучшение, оптимизация этих отношений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Бгажноков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«Нравственная экология»)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Нравственная экология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 коллективный ответ на глобальные вопросы конкретной эпохи.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(Д. Брукс в книге «Вторая вершина. Величайшая книга размышлений о мудрости и цели жизни»)</a:t>
            </a:r>
          </a:p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Культурная экология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приспособление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культуры к природным условиям и взаимодействия с ними, что отличается от понятий человеческой и социальной экологии, в которых с природой взаимодействует человек, а не культура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(Дж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Стюарт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книге «Экологическая антропология»)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48269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419690"/>
            <a:ext cx="1335305" cy="147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Нравственная экология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397" y="987574"/>
            <a:ext cx="681287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Нравственная экология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не только культурное и рациональное природопользование, но и в целом отношение людей к памяти, связанной с прошлым, к культуре вообще.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Д.С. Лихачев в книге «Заметки о русском»)</a:t>
            </a:r>
          </a:p>
          <a:p>
            <a:pPr algn="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TextBox 4101"/>
          <p:cNvSpPr txBox="1"/>
          <p:nvPr/>
        </p:nvSpPr>
        <p:spPr>
          <a:xfrm>
            <a:off x="1475656" y="3561030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Сохранение культурной среды – задача не менее существенная, чем сохранение окружающей среды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71550"/>
            <a:ext cx="1883271" cy="2816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266092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Значение нравственной экологии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397" y="987574"/>
            <a:ext cx="63088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вы понимаете употребленное автором словосочетание «нравственная экология»?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Почему нравственная экология жизненно важна для человека и общества?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Решу ОГЭ  </a:t>
            </a:r>
            <a:r>
              <a:rPr lang="ru-RU" sz="1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(обществознание</a:t>
            </a:r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73" y="1203598"/>
            <a:ext cx="2402707" cy="153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8104" y="2859782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Дмитрий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Сергеевич Лихачев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российский литературовед, историк-медиевист, лингвист, филолог, культуролог, искусствовед, доктор филологических наук, профессор.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71750"/>
            <a:ext cx="2100064" cy="210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782897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8667"/>
            <a:ext cx="8229600" cy="85725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Задачи нравственной экологии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36849"/>
            <a:ext cx="7546801" cy="377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451596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Упр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59. Русский язык. 8 класс. А. Загоровская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281585"/>
            <a:ext cx="1239504" cy="123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938599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18667"/>
            <a:ext cx="9289032" cy="8572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Глобальный экологический принцип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2514843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Нравственная экономика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028" y="483518"/>
            <a:ext cx="864096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лобальный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экологический принцип (ГЭП)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не вредить среде обитания, другим людям и себе (среде, соседям, себе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т.е. глобальный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этический нравственный принцип (ГЭНП) – вести себя надо так, чтобы не причинять вреда другим людям, себе и среде обитания.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Глобальный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этический нравственный принцип заложен в основу нравственного правила III-C: не вредить себе (C1), соседям (C2), среде обитания (C3) ни мыслью, ни словом, ни делом; созидать для себя, соседей, среды обитания мыслью, словом, делом.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71750"/>
            <a:ext cx="5256584" cy="247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478523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Нравственная экология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987824" y="2211710"/>
            <a:ext cx="3240360" cy="1800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03848" y="2743073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Экологическое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5243" y="2288942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Мышление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Сознание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Нравственность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00192" y="2288942"/>
            <a:ext cx="27594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Право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Политика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940152" y="3651870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989170" y="2571750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246186" y="3224177"/>
            <a:ext cx="401219" cy="80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2411760" y="2643758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2211312" y="3205738"/>
            <a:ext cx="720080" cy="10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7" name="Прямая со стрелкой 4096"/>
          <p:cNvCxnSpPr/>
          <p:nvPr/>
        </p:nvCxnSpPr>
        <p:spPr>
          <a:xfrm flipH="1">
            <a:off x="2879812" y="3691549"/>
            <a:ext cx="50405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TextBox 4100"/>
          <p:cNvSpPr txBox="1"/>
          <p:nvPr/>
        </p:nvSpPr>
        <p:spPr>
          <a:xfrm>
            <a:off x="1187624" y="1275606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Вы понимаете эти словосочетания?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178962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494"/>
            <a:ext cx="856895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73005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9898</TotalTime>
  <Words>471</Words>
  <Application>Microsoft Office PowerPoint</Application>
  <PresentationFormat>Экран (16:9)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</vt:lpstr>
      <vt:lpstr>Понятие</vt:lpstr>
      <vt:lpstr>Экологические проблемы</vt:lpstr>
      <vt:lpstr>ЭКОЛОГИЯ</vt:lpstr>
      <vt:lpstr>Нравственная экология</vt:lpstr>
      <vt:lpstr>Нравственная экология</vt:lpstr>
      <vt:lpstr>Значение нравственной экологии</vt:lpstr>
      <vt:lpstr>Задачи нравственной экологии</vt:lpstr>
      <vt:lpstr>Глобальный экологический принцип</vt:lpstr>
      <vt:lpstr>Нравственная экология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Универсальный</dc:title>
  <dc:subject>Мои шаблоны</dc:subject>
  <dc:creator>Бейгул Ольга Куприяновна г. Антрацит</dc:creator>
  <cp:lastModifiedBy>School</cp:lastModifiedBy>
  <cp:revision>204</cp:revision>
  <dcterms:created xsi:type="dcterms:W3CDTF">2018-01-15T20:25:45Z</dcterms:created>
  <dcterms:modified xsi:type="dcterms:W3CDTF">2023-04-01T00:13:06Z</dcterms:modified>
</cp:coreProperties>
</file>