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diagrams/quickStyle1.xml" ContentType="application/vnd.openxmlformats-officedocument.drawingml.diagramQuickStyl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diagrams/drawing1.xml" ContentType="application/vnd.openxmlformats-officedocument.drawingml.diagramDrawing+xml"/>
  <Override PartName="/ppt/slides/slide7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presProps" Target="presProps.xml" /><Relationship Id="rId21" Type="http://schemas.openxmlformats.org/officeDocument/2006/relationships/tableStyles" Target="tableStyles.xml" /><Relationship Id="rId22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Relationship Id="rId1" Type="http://schemas.microsoft.com/office/2007/relationships/diagramDrawing" Target="../diagrams/drawing1.xml" /></Relationships>
</file>

<file path=ppt/diagrams/_rels/drawing1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75DEE58D-8EE7-4909-ACE7-50FD45132D61}" type="doc">
      <dgm:prSet loTypeId="urn:microsoft.com/office/officeart/2005/8/layout/radial1" loCatId="cycle" qsTypeId="urn:microsoft.com/office/officeart/2005/8/quickstyle/simple3" qsCatId="simple" csTypeId="urn:microsoft.com/office/officeart/2005/8/colors/accent0_1" csCatId="mainScheme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3224E6E0-4B57-45D9-AB16-15B3A588F8E9}">
      <dgm:prSet phldrT="[Текст]" custT="1"/>
      <dgm:spPr bwMode="auto">
        <a:xfrm>
          <a:off x="2149395" y="391714"/>
          <a:ext cx="1473514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создание нового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C0122C8B-ADB8-4CEA-A081-8BFC516BF067}" type="parTrans" cxnId="{A85AEE0D-FCC2-4937-BFB0-A64EDAC03172}">
      <dgm:prSet/>
      <dgm:spPr bwMode="auto">
        <a:xfrm rot="16017822">
          <a:off x="2700723" y="1120970"/>
          <a:ext cx="421113" cy="16001"/>
        </a:xfrm>
        <a:custGeom>
          <a:avLst/>
          <a:gdLst/>
          <a:ahLst/>
          <a:cxnLst/>
          <a:rect l="0" t="0" r="0" b="0"/>
          <a:pathLst>
            <a:path w="421113" h="16001" fill="norm" stroke="1" extrusionOk="0">
              <a:moveTo>
                <a:pt x="0" y="8000"/>
              </a:moveTo>
              <a:lnTo>
                <a:pt x="421113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67F7490-88B6-43AE-A06D-9809DA16A0BB}" type="sibTrans" cxnId="{A85AEE0D-FCC2-4937-BFB0-A64EDAC0317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B7A662D-DF23-4C82-B6FE-7EF578DD808F}">
      <dgm:prSet phldrT="[Текст]" custT="1"/>
      <dgm:spPr bwMode="auto">
        <a:xfrm>
          <a:off x="3562265" y="60343"/>
          <a:ext cx="1400776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способность к пониманию другого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EE8F9944-4662-4BC0-ABDE-948470E62E4F}" type="parTrans" cxnId="{0A9859AD-1C59-4F3F-BD62-8D2346583663}">
      <dgm:prSet/>
      <dgm:spPr bwMode="auto">
        <a:xfrm rot="18962540">
          <a:off x="3035805" y="953757"/>
          <a:ext cx="1130624" cy="16001"/>
        </a:xfrm>
        <a:custGeom>
          <a:avLst/>
          <a:gdLst/>
          <a:ahLst/>
          <a:cxnLst/>
          <a:rect l="0" t="0" r="0" b="0"/>
          <a:pathLst>
            <a:path w="1130624" h="16001" fill="norm" stroke="1" extrusionOk="0">
              <a:moveTo>
                <a:pt x="0" y="8000"/>
              </a:moveTo>
              <a:lnTo>
                <a:pt x="1130624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E8BA18D-2EAA-4FCC-9ED0-5975E0E738B0}" type="sibTrans" cxnId="{0A9859AD-1C59-4F3F-BD62-8D234658366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001A763-6471-4D57-B0AB-D6F66FA7A773}">
      <dgm:prSet phldrT="[Текст]" custT="1"/>
      <dgm:spPr bwMode="auto">
        <a:xfrm>
          <a:off x="4881216" y="414966"/>
          <a:ext cx="1040020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эстетическое чутье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B334FEA8-38A4-45F1-9277-A02DFE78CCB3}" type="parTrans" cxnId="{91D66B3E-976D-4E78-9719-75C121E6BBCD}">
      <dgm:prSet/>
      <dgm:spPr bwMode="auto">
        <a:xfrm rot="20366739">
          <a:off x="3405420" y="1113314"/>
          <a:ext cx="1629657" cy="16001"/>
        </a:xfrm>
        <a:custGeom>
          <a:avLst/>
          <a:gdLst/>
          <a:ahLst/>
          <a:cxnLst/>
          <a:rect l="0" t="0" r="0" b="0"/>
          <a:pathLst>
            <a:path w="1629657" h="16001" fill="norm" stroke="1" extrusionOk="0">
              <a:moveTo>
                <a:pt x="0" y="8000"/>
              </a:moveTo>
              <a:lnTo>
                <a:pt x="1629657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9B25863-6B7E-445B-9D42-3DCA48C3AA2D}" type="sibTrans" cxnId="{91D66B3E-976D-4E78-9719-75C121E6BB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F0FB217-45AC-4F6E-9C68-79610E68C35D}">
      <dgm:prSet phldrT="[Текст]" custT="1"/>
      <dgm:spPr bwMode="auto">
        <a:xfrm>
          <a:off x="4828302" y="1238682"/>
          <a:ext cx="1100224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умение понять другого человека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1BCD4D9F-42DD-47FA-8707-EB62841577C7}" type="parTrans" cxnId="{CE17D2EA-FEEB-4481-99AA-5B1A86BAB4F9}">
      <dgm:prSet/>
      <dgm:spPr bwMode="auto">
        <a:xfrm rot="21458588">
          <a:off x="3706206" y="1539884"/>
          <a:ext cx="1124590" cy="16001"/>
        </a:xfrm>
        <a:custGeom>
          <a:avLst/>
          <a:gdLst/>
          <a:ahLst/>
          <a:cxnLst/>
          <a:rect l="0" t="0" r="0" b="0"/>
          <a:pathLst>
            <a:path w="1124590" h="16001" fill="norm" stroke="1" extrusionOk="0">
              <a:moveTo>
                <a:pt x="0" y="8000"/>
              </a:moveTo>
              <a:lnTo>
                <a:pt x="1124590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21EA5BE-F7ED-4191-B215-3B0D3BE50306}" type="sibTrans" cxnId="{CE17D2EA-FEEB-4481-99AA-5B1A86BAB4F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D290396-40C3-4985-8DDE-5A52F8730961}">
      <dgm:prSet phldrT="[Текст]" custT="1"/>
      <dgm:spPr bwMode="auto">
        <a:xfrm>
          <a:off x="4223691" y="1861389"/>
          <a:ext cx="1322289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умение восхититься красотой природы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BB05BC63-C570-4EC9-9D42-00FABA186EA5}" type="parTrans" cxnId="{602795B2-163C-48A3-AAE1-11C274CFF771}">
      <dgm:prSet/>
      <dgm:spPr bwMode="auto">
        <a:xfrm rot="900198">
          <a:off x="3531557" y="1863911"/>
          <a:ext cx="818584" cy="16001"/>
        </a:xfrm>
        <a:custGeom>
          <a:avLst/>
          <a:gdLst/>
          <a:ahLst/>
          <a:cxnLst/>
          <a:rect l="0" t="0" r="0" b="0"/>
          <a:pathLst>
            <a:path w="818584" h="16001" fill="norm" stroke="1" extrusionOk="0">
              <a:moveTo>
                <a:pt x="0" y="8000"/>
              </a:moveTo>
              <a:lnTo>
                <a:pt x="818584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ACE3B75-4D35-4702-B41C-C04C9AA0ADAF}" type="sibTrans" cxnId="{602795B2-163C-48A3-AAE1-11C274CFF77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E7052F6-2DAC-4126-801A-275828C4819E}">
      <dgm:prSet phldrT="[Текст]" custT="1"/>
      <dgm:spPr bwMode="auto">
        <a:xfrm>
          <a:off x="3782272" y="2578125"/>
          <a:ext cx="1141650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богатство</a:t>
          </a:r>
          <a:r>
            <a:rPr lang="ru-RU" sz="1800" b="1">
              <a:latin typeface="Times New Roman"/>
              <a:ea typeface="+mn-ea"/>
              <a:cs typeface="Times New Roman"/>
            </a:rPr>
            <a:t>, чистота и точность языка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28449E7A-F8EF-4D4C-A32E-97E6042F5182}" type="parTrans" cxnId="{97DC04C7-F6D8-4154-9EA6-3FE695901305}">
      <dgm:prSet/>
      <dgm:spPr bwMode="auto">
        <a:xfrm rot="2470239">
          <a:off x="3074533" y="2220480"/>
          <a:ext cx="1154851" cy="16001"/>
        </a:xfrm>
        <a:custGeom>
          <a:avLst/>
          <a:gdLst/>
          <a:ahLst/>
          <a:cxnLst/>
          <a:rect l="0" t="0" r="0" b="0"/>
          <a:pathLst>
            <a:path w="1154851" h="16001" fill="norm" stroke="1" extrusionOk="0">
              <a:moveTo>
                <a:pt x="0" y="8000"/>
              </a:moveTo>
              <a:lnTo>
                <a:pt x="1154851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5E194C3-F0F7-4529-B4B7-6BD0A3D57507}" type="sibTrans" cxnId="{97DC04C7-F6D8-4154-9EA6-3FE69590130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349C0C4-5026-4AC9-BC73-1096FC7726B4}">
      <dgm:prSet phldrT="[Текст]" custT="1"/>
      <dgm:spPr bwMode="auto">
        <a:xfrm>
          <a:off x="2345919" y="2665007"/>
          <a:ext cx="1180978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терпимое отношение к миру и людям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BB361548-4485-4680-B901-83CC754EA1CF}" type="parTrans" cxnId="{6B11BAD5-468C-4E3D-A5ED-8FD83DA330E3}">
      <dgm:prSet/>
      <dgm:spPr bwMode="auto">
        <a:xfrm rot="5400000">
          <a:off x="2537021" y="2257619"/>
          <a:ext cx="798773" cy="16001"/>
        </a:xfrm>
        <a:custGeom>
          <a:avLst/>
          <a:gdLst/>
          <a:ahLst/>
          <a:cxnLst/>
          <a:rect l="0" t="0" r="0" b="0"/>
          <a:pathLst>
            <a:path w="798773" h="16001" fill="norm" stroke="1" extrusionOk="0">
              <a:moveTo>
                <a:pt x="0" y="8000"/>
              </a:moveTo>
              <a:lnTo>
                <a:pt x="798773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538BA56-7164-4EA9-8BFD-C3AD2C16B12C}" type="sibTrans" cxnId="{6B11BAD5-468C-4E3D-A5ED-8FD83DA330E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EAE979C-5C06-4F19-9683-9E74758C23A0}">
      <dgm:prSet phldrT="[Текст]" custT="1"/>
      <dgm:spPr bwMode="auto">
        <a:xfrm>
          <a:off x="1043579" y="2587883"/>
          <a:ext cx="1213586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2000" b="1">
              <a:latin typeface="Times New Roman"/>
              <a:ea typeface="+mn-ea"/>
              <a:cs typeface="Times New Roman"/>
            </a:rPr>
            <a:t>приветливость и доброта</a:t>
          </a:r>
          <a:endParaRPr lang="ru-RU" sz="2000" b="1">
            <a:latin typeface="Times New Roman"/>
            <a:ea typeface="+mn-ea"/>
            <a:cs typeface="Times New Roman"/>
          </a:endParaRPr>
        </a:p>
      </dgm:t>
    </dgm:pt>
    <dgm:pt modelId="{8E6BA29B-9B61-47D9-BD15-0A26ED4D081C}" type="parTrans" cxnId="{E9E0F749-BBF0-4F39-BF90-BFAEC4EA59C3}">
      <dgm:prSet/>
      <dgm:spPr bwMode="auto">
        <a:xfrm rot="8150643">
          <a:off x="1744114" y="2223151"/>
          <a:ext cx="1090120" cy="16001"/>
        </a:xfrm>
        <a:custGeom>
          <a:avLst/>
          <a:gdLst/>
          <a:ahLst/>
          <a:cxnLst/>
          <a:rect l="0" t="0" r="0" b="0"/>
          <a:pathLst>
            <a:path w="1090120" h="16001" fill="norm" stroke="1" extrusionOk="0">
              <a:moveTo>
                <a:pt x="0" y="8000"/>
              </a:moveTo>
              <a:lnTo>
                <a:pt x="1090120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A79D96B-CD73-43C9-B04C-74226AC74915}" type="sibTrans" cxnId="{E9E0F749-BBF0-4F39-BF90-BFAEC4EA59C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55C558B-BE7F-4DE7-81EA-0C7D61D8EAF1}">
      <dgm:prSet phldrT="[Текст]" custT="1"/>
      <dgm:spPr bwMode="auto">
        <a:xfrm>
          <a:off x="58843" y="1901595"/>
          <a:ext cx="1239411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умение незаметно помочь другому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D85310F7-9C93-4D78-BA50-8C4738C26A4E}" type="parTrans" cxnId="{212710A2-9019-49CC-9939-8E75306A1493}">
      <dgm:prSet/>
      <dgm:spPr bwMode="auto">
        <a:xfrm rot="9960777">
          <a:off x="1196505" y="1887241"/>
          <a:ext cx="1130996" cy="16001"/>
        </a:xfrm>
        <a:custGeom>
          <a:avLst/>
          <a:gdLst/>
          <a:ahLst/>
          <a:cxnLst/>
          <a:rect l="0" t="0" r="0" b="0"/>
          <a:pathLst>
            <a:path w="1130996" h="16001" fill="norm" stroke="1" extrusionOk="0">
              <a:moveTo>
                <a:pt x="0" y="8000"/>
              </a:moveTo>
              <a:lnTo>
                <a:pt x="1130996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1CFC6E2-9770-4E51-B623-E36683CAFBA0}" type="sibTrans" cxnId="{212710A2-9019-49CC-9939-8E75306A149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6199151-66B8-4995-8DB7-F1220FA18F0D}">
      <dgm:prSet phldrT="[Текст]" custT="1"/>
      <dgm:spPr bwMode="auto">
        <a:xfrm>
          <a:off x="927368" y="80443"/>
          <a:ext cx="1285185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осознание старого как нового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9B260468-3D8B-4A89-828D-FFFBDD80C4CB}" type="parTrans" cxnId="{E5577235-ECF3-4D91-B9C2-57B75E1470BC}">
      <dgm:prSet/>
      <dgm:spPr bwMode="auto">
        <a:xfrm rot="13359042">
          <a:off x="1680855" y="962083"/>
          <a:ext cx="1137594" cy="16001"/>
        </a:xfrm>
        <a:custGeom>
          <a:avLst/>
          <a:gdLst/>
          <a:ahLst/>
          <a:cxnLst/>
          <a:rect l="0" t="0" r="0" b="0"/>
          <a:pathLst>
            <a:path w="1137594" h="16001" fill="norm" stroke="1" extrusionOk="0">
              <a:moveTo>
                <a:pt x="0" y="8000"/>
              </a:moveTo>
              <a:lnTo>
                <a:pt x="1137594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E285F13-E192-4024-93B7-56C0DF210AB1}" type="sibTrans" cxnId="{E5577235-ECF3-4D91-B9C2-57B75E1470B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FFED39C-7F43-48D2-9DCA-87597ECA1838}">
      <dgm:prSet phldrT="[Текст]" custT="1"/>
      <dgm:spPr bwMode="auto">
        <a:xfrm>
          <a:off x="2160500" y="1339190"/>
          <a:ext cx="1551817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3200" b="1">
              <a:latin typeface="Times New Roman"/>
              <a:ea typeface="+mn-ea"/>
              <a:cs typeface="Times New Roman"/>
            </a:rPr>
            <a:t>интеллигентность</a:t>
          </a:r>
          <a:endParaRPr lang="ru-RU" sz="3200" b="1">
            <a:latin typeface="Times New Roman"/>
            <a:ea typeface="+mn-ea"/>
            <a:cs typeface="Times New Roman"/>
          </a:endParaRPr>
        </a:p>
      </dgm:t>
    </dgm:pt>
    <dgm:pt modelId="{0C31B494-A33D-4813-A308-6B77074E5B8A}" type="sibTrans" cxnId="{4884CC4D-1D34-4AFA-96C2-C9926D7F05D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72672A7-DAED-4F6E-88B5-A63BAF58005C}" type="parTrans" cxnId="{4884CC4D-1D34-4AFA-96C2-C9926D7F05D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7DA13E3-EB07-4D53-AF88-AFAA21F27D3B}">
      <dgm:prSet phldrT="[Текст]" custT="1"/>
      <dgm:spPr bwMode="auto">
        <a:xfrm>
          <a:off x="0" y="515471"/>
          <a:ext cx="1309524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600" b="1">
              <a:latin typeface="Times New Roman"/>
              <a:ea typeface="+mn-ea"/>
              <a:cs typeface="Times New Roman"/>
            </a:rPr>
            <a:t>восприимчивость к интеллектуальным ценностям</a:t>
          </a:r>
          <a:endParaRPr lang="ru-RU" sz="1600" b="1">
            <a:latin typeface="Times New Roman"/>
            <a:ea typeface="+mn-ea"/>
            <a:cs typeface="Times New Roman"/>
          </a:endParaRPr>
        </a:p>
      </dgm:t>
    </dgm:pt>
    <dgm:pt modelId="{1FE50F31-DD19-4700-B10D-4B504EE1EB9D}" type="sibTrans" cxnId="{5433837B-4D5E-4AE3-BF40-2359FEF97AF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06646F7-659E-45E1-A8E4-0A1707DEDAA2}" type="parTrans" cxnId="{5433837B-4D5E-4AE3-BF40-2359FEF97AFE}">
      <dgm:prSet/>
      <dgm:spPr bwMode="auto">
        <a:xfrm rot="11991033">
          <a:off x="1102287" y="1174864"/>
          <a:ext cx="1342348" cy="16001"/>
        </a:xfrm>
        <a:custGeom>
          <a:avLst/>
          <a:gdLst/>
          <a:ahLst/>
          <a:cxnLst/>
          <a:rect l="0" t="0" r="0" b="0"/>
          <a:pathLst>
            <a:path w="1342348" h="16001" fill="norm" stroke="1" extrusionOk="0">
              <a:moveTo>
                <a:pt x="0" y="8000"/>
              </a:moveTo>
              <a:lnTo>
                <a:pt x="1342348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D138326-EAA2-4C0A-B358-C012E7CFACAD}">
      <dgm:prSet phldrT="[Текст]" custT="1"/>
      <dgm:spPr bwMode="auto">
        <a:xfrm>
          <a:off x="0" y="1178378"/>
          <a:ext cx="988807" cy="527043"/>
        </a:xfrm>
        <a:prstGeom prst="ellipse">
          <a:avLst/>
        </a:prstGeom>
      </dgm:spPr>
      <dgm:t>
        <a:bodyPr/>
        <a:lstStyle/>
        <a:p>
          <a:pPr>
            <a:defRPr/>
          </a:pPr>
          <a:r>
            <a:rPr lang="ru-RU" sz="1800" b="1">
              <a:latin typeface="Times New Roman"/>
              <a:ea typeface="+mn-ea"/>
              <a:cs typeface="Times New Roman"/>
            </a:rPr>
            <a:t>бережное отношение к природе</a:t>
          </a:r>
          <a:endParaRPr lang="ru-RU" sz="1800" b="1">
            <a:latin typeface="Times New Roman"/>
            <a:ea typeface="+mn-ea"/>
            <a:cs typeface="Times New Roman"/>
          </a:endParaRPr>
        </a:p>
      </dgm:t>
    </dgm:pt>
    <dgm:pt modelId="{45963540-F81C-4F4F-8335-F9A21AEA3792}" type="sibTrans" cxnId="{7382A48A-FC4E-490A-BFD3-FAC45AE77C5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7BA1FF2-58B0-4784-8DE0-76199538BB06}" type="parTrans" cxnId="{7382A48A-FC4E-490A-BFD3-FAC45AE77C59}">
      <dgm:prSet/>
      <dgm:spPr bwMode="auto">
        <a:xfrm rot="11026057">
          <a:off x="983788" y="1505380"/>
          <a:ext cx="1192186" cy="16001"/>
        </a:xfrm>
        <a:custGeom>
          <a:avLst/>
          <a:gdLst/>
          <a:ahLst/>
          <a:cxnLst/>
          <a:rect l="0" t="0" r="0" b="0"/>
          <a:pathLst>
            <a:path w="1192186" h="16001" fill="norm" stroke="1" extrusionOk="0">
              <a:moveTo>
                <a:pt x="0" y="8000"/>
              </a:moveTo>
              <a:lnTo>
                <a:pt x="1192186" y="8000"/>
              </a:lnTo>
            </a:path>
          </a:pathLst>
        </a:custGeom>
      </dgm:spPr>
      <dgm:t>
        <a:bodyPr/>
        <a:lstStyle/>
        <a:p>
          <a:pPr>
            <a:defRPr/>
          </a:pP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9C1669E-4B01-4FC9-A935-C06CD8878C1E}" type="pres">
      <dgm:prSet presAssocID="{75DEE58D-8EE7-4909-ACE7-50FD45132D61}" presName="cycle" presStyleCnt="0">
        <dgm:presLayoutVars>
          <dgm:chMax val="0"/>
          <dgm:dir val="norm"/>
          <dgm:animLvl val="ctr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E0D310D-EA45-4FB0-AAF9-7A6E8808F3AA}" type="pres">
      <dgm:prSet custLinFactNeighborX="5752" custLinFactNeighborY="171" custScaleX="519044" presAssocID="{FFFED39C-7F43-48D2-9DCA-87597ECA1838}" presName="centerShape" presStyleLbl="node0" presStyleIdx="0" presStyleCnt="1"/>
      <dgm:spPr bwMode="auto"/>
      <dgm:t>
        <a:bodyPr/>
        <a:lstStyle/>
        <a:p>
          <a:pPr>
            <a:defRPr/>
          </a:pPr>
          <a:endParaRPr lang="ru-RU"/>
        </a:p>
      </dgm:t>
    </dgm:pt>
    <dgm:pt modelId="{692FA2F8-B006-4A7B-AC67-7E387E6BAF39}" type="pres">
      <dgm:prSet presAssocID="{C0122C8B-ADB8-4CEA-A081-8BFC516BF067}" presName="Name9" presStyleLbl="parChTrans1D2" presStyleIdx="0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D2602587-F18A-4C79-AD5B-408DEF20EF82}" type="pres">
      <dgm:prSet presAssocID="{C0122C8B-ADB8-4CEA-A081-8BFC516BF067}" presName="connTx" presStyleLbl="parChTrans1D2" presStyleIdx="0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46920E64-0468-4B9D-9E86-66751DC6DC82}" type="pres">
      <dgm:prSet custRadScaleInc="36342" custRadScaleRad="69177" custScaleX="211084" presAssocID="{3224E6E0-4B57-45D9-AB16-15B3A588F8E9}" presName="node" presStyleLbl="node1" presStyleIdx="0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43A4890F-36D9-400B-9B5C-29C133B6B3DC}" type="pres">
      <dgm:prSet presAssocID="{EE8F9944-4662-4BC0-ABDE-948470E62E4F}" presName="Name9" presStyleLbl="parChTrans1D2" presStyleIdx="1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EE5067B4-55AC-4699-92FD-D0D6C01D4101}" type="pres">
      <dgm:prSet presAssocID="{EE8F9944-4662-4BC0-ABDE-948470E62E4F}" presName="connTx" presStyleLbl="parChTrans1D2" presStyleIdx="1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078492FA-A21D-4BC3-85BD-3E53C87C9743}" type="pres">
      <dgm:prSet custRadScaleInc="180916" custRadScaleRad="126601" custScaleX="265780" presAssocID="{BB7A662D-DF23-4C82-B6FE-7EF578DD808F}" presName="node" presStyleLbl="node1" presStyleIdx="1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A91A7405-6C9E-47CA-B11C-C0ECF318B5E9}" type="pres">
      <dgm:prSet presAssocID="{B334FEA8-38A4-45F1-9277-A02DFE78CCB3}" presName="Name9" presStyleLbl="parChTrans1D2" presStyleIdx="2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7C12DCE8-CF3E-466E-BBFD-EB6388114C78}" type="pres">
      <dgm:prSet presAssocID="{B334FEA8-38A4-45F1-9277-A02DFE78CCB3}" presName="connTx" presStyleLbl="parChTrans1D2" presStyleIdx="2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7D59464B-D56A-4A9B-91E9-BFDF36770666}" type="pres">
      <dgm:prSet custRadScaleInc="107882" custRadScaleRad="188851" custScaleX="197331" presAssocID="{9001A763-6471-4D57-B0AB-D6F66FA7A773}" presName="node" presStyleLbl="node1" presStyleIdx="2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B8980B6-CAF6-4567-9B2F-BA5499466CE9}" type="pres">
      <dgm:prSet presAssocID="{1BCD4D9F-42DD-47FA-8707-EB62841577C7}" presName="Name9" presStyleLbl="parChTrans1D2" presStyleIdx="3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3B7C8E81-8B86-4F7C-9FB7-7FEDA9EE6817}" type="pres">
      <dgm:prSet presAssocID="{1BCD4D9F-42DD-47FA-8707-EB62841577C7}" presName="connTx" presStyleLbl="parChTrans1D2" presStyleIdx="3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096ECF76-027F-479C-9793-F606C0D9D424}" type="pres">
      <dgm:prSet custRadScaleInc="-997" custRadScaleRad="193972" custScaleX="191979" presAssocID="{7F0FB217-45AC-4F6E-9C68-79610E68C35D}" presName="node" presStyleLbl="node1" presStyleIdx="3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4B85F2B0-2C12-4E4C-BFA1-BBB14CD4839D}" type="pres">
      <dgm:prSet presAssocID="{BB05BC63-C570-4EC9-9D42-00FABA186EA5}" presName="Name9" presStyleLbl="parChTrans1D2" presStyleIdx="4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CFC78865-F51E-48B1-99E4-490A4D550E2E}" type="pres">
      <dgm:prSet presAssocID="{BB05BC63-C570-4EC9-9D42-00FABA186EA5}" presName="connTx" presStyleLbl="parChTrans1D2" presStyleIdx="4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E111D663-25D4-46A5-A409-2C65D7CAD2E3}" type="pres">
      <dgm:prSet custRadScaleInc="-109822" custRadScaleRad="168394" custScaleX="339831" presAssocID="{ED290396-40C3-4985-8DDE-5A52F8730961}" presName="node" presStyleLbl="node1" presStyleIdx="4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3E04622A-9C4C-45C1-BFF5-DD9F6B967749}" type="pres">
      <dgm:prSet presAssocID="{28449E7A-F8EF-4D4C-A32E-97E6042F5182}" presName="Name9" presStyleLbl="parChTrans1D2" presStyleIdx="5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178900F9-92B0-48B3-8B06-00A046E8D7C3}" type="pres">
      <dgm:prSet presAssocID="{28449E7A-F8EF-4D4C-A32E-97E6042F5182}" presName="connTx" presStyleLbl="parChTrans1D2" presStyleIdx="5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4CD4306D-08E5-44D8-B90B-F9BAEF0CEB69}" type="pres">
      <dgm:prSet custRadScaleInc="-171113" custRadScaleRad="134552" custScaleX="216614" presAssocID="{5E7052F6-2DAC-4126-801A-275828C4819E}" presName="node" presStyleLbl="node1" presStyleIdx="5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8B8AF42-3924-4E8B-912C-A2138DFE91BC}" type="pres">
      <dgm:prSet presAssocID="{BB361548-4485-4680-B901-83CC754EA1CF}" presName="Name9" presStyleLbl="parChTrans1D2" presStyleIdx="6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979C94DD-7B47-4B88-AED8-E9B697080208}" type="pres">
      <dgm:prSet presAssocID="{BB361548-4485-4680-B901-83CC754EA1CF}" presName="connTx" presStyleLbl="parChTrans1D2" presStyleIdx="6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BC6C3B73-FE5C-44ED-B331-82CF170AF395}" type="pres">
      <dgm:prSet custRadScaleInc="-88941" custRadScaleRad="82144" custScaleX="224076" presAssocID="{A349C0C4-5026-4AC9-BC73-1096FC7726B4}" presName="node" presStyleLbl="node1" presStyleIdx="6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63179C5B-BEA7-48C4-BCE1-CD7B968F99E5}" type="pres">
      <dgm:prSet presAssocID="{8E6BA29B-9B61-47D9-BD15-0A26ED4D081C}" presName="Name9" presStyleLbl="parChTrans1D2" presStyleIdx="7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F7185235-298C-4F70-AA17-2A59368617F6}" type="pres">
      <dgm:prSet presAssocID="{8E6BA29B-9B61-47D9-BD15-0A26ED4D081C}" presName="connTx" presStyleLbl="parChTrans1D2" presStyleIdx="7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A6274A90-8814-4A92-8E9D-147FA2273A5C}" type="pres">
      <dgm:prSet custRadScaleInc="105044" custRadScaleRad="102623" custScaleX="230263" presAssocID="{9EAE979C-5C06-4F19-9683-9E74758C23A0}" presName="node" presStyleLbl="node1" presStyleIdx="7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D251B06-96FD-4E4A-99DF-91B040EE6DF5}" type="pres">
      <dgm:prSet presAssocID="{D85310F7-9C93-4D78-BA50-8C4738C26A4E}" presName="Name9" presStyleLbl="parChTrans1D2" presStyleIdx="8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200ED778-952B-47CD-89BA-8546E4412857}" type="pres">
      <dgm:prSet presAssocID="{D85310F7-9C93-4D78-BA50-8C4738C26A4E}" presName="connTx" presStyleLbl="parChTrans1D2" presStyleIdx="8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61C943C3-6A1C-4704-9AAA-5B4A66901531}" type="pres">
      <dgm:prSet custRadScaleInc="86576" custRadScaleRad="138506" custScaleX="235163" presAssocID="{D55C558B-BE7F-4DE7-81EA-0C7D61D8EAF1}" presName="node" presStyleLbl="node1" presStyleIdx="8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FEB4B0A-A541-47E1-A6D4-ED0E82602105}" type="pres">
      <dgm:prSet presAssocID="{17BA1FF2-58B0-4784-8DE0-76199538BB06}" presName="Name9" presStyleLbl="parChTrans1D2" presStyleIdx="9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0260A468-5E41-4AF1-8A18-E83561BA7B4E}" type="pres">
      <dgm:prSet presAssocID="{17BA1FF2-58B0-4784-8DE0-76199538BB06}" presName="connTx" presStyleLbl="parChTrans1D2" presStyleIdx="9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CED5DD17-EDB5-4952-9919-5CA6EE8EB395}" type="pres">
      <dgm:prSet custRadScaleInc="-5405" custRadScaleRad="168065" custScaleX="187614" presAssocID="{7D138326-EAA2-4C0A-B358-C012E7CFACAD}" presName="node" presStyleLbl="node1" presStyleIdx="9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E2FCE0A1-736F-4E3C-8686-73EF059E29F0}" type="pres">
      <dgm:prSet presAssocID="{F06646F7-659E-45E1-A8E4-0A1707DEDAA2}" presName="Name9" presStyleLbl="parChTrans1D2" presStyleIdx="10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82BEB1D7-28E7-4B23-991D-F3B012A19E8B}" type="pres">
      <dgm:prSet presAssocID="{F06646F7-659E-45E1-A8E4-0A1707DEDAA2}" presName="connTx" presStyleLbl="parChTrans1D2" presStyleIdx="10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855E85AD-41F8-4FC0-BAB8-B66B4D4F690E}" type="pres">
      <dgm:prSet custRadScaleInc="-104319" custRadScaleRad="150431" custScaleX="292481" presAssocID="{D7DA13E3-EB07-4D53-AF88-AFAA21F27D3B}" presName="node" presStyleLbl="node1" presStyleIdx="10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7C8494D-6A88-4D2D-ACDF-758E6BC57B67}" type="pres">
      <dgm:prSet presAssocID="{9B260468-3D8B-4A89-828D-FFFBDD80C4CB}" presName="Name9" presStyleLbl="parChTrans1D2" presStyleIdx="11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8AB3D0D5-0DDD-44E3-A5C9-AADD1101AAEA}" type="pres">
      <dgm:prSet presAssocID="{9B260468-3D8B-4A89-828D-FFFBDD80C4CB}" presName="connTx" presStyleLbl="parChTrans1D2" presStyleIdx="11" presStyleCnt="12"/>
      <dgm:spPr bwMode="auto"/>
      <dgm:t>
        <a:bodyPr/>
        <a:lstStyle/>
        <a:p>
          <a:pPr>
            <a:defRPr/>
          </a:pPr>
          <a:endParaRPr lang="ru-RU"/>
        </a:p>
      </dgm:t>
    </dgm:pt>
    <dgm:pt modelId="{1B9E846F-77C9-465A-9E0B-1B607993DA0B}" type="pres">
      <dgm:prSet custRadScaleInc="-142267" custRadScaleRad="118328" custScaleX="251917" presAssocID="{D6199151-66B8-4995-8DB7-F1220FA18F0D}" presName="node" presStyleLbl="node1" presStyleIdx="11" presStyleCnt="1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0B835B13-FA9C-459A-B62D-1AF77D37BA6A}" type="presOf" srcId="{BB361548-4485-4680-B901-83CC754EA1CF}" destId="{B8B8AF42-3924-4E8B-912C-A2138DFE91BC}" srcOrd="0" destOrd="0" presId="urn:microsoft.com/office/officeart/2005/8/layout/radial1"/>
    <dgm:cxn modelId="{6B11BAD5-468C-4E3D-A5ED-8FD83DA330E3}" srcId="{FFFED39C-7F43-48D2-9DCA-87597ECA1838}" destId="{A349C0C4-5026-4AC9-BC73-1096FC7726B4}" srcOrd="6" destOrd="0" parTransId="{BB361548-4485-4680-B901-83CC754EA1CF}" sibTransId="{5538BA56-7164-4EA9-8BFD-C3AD2C16B12C}"/>
    <dgm:cxn modelId="{7382A48A-FC4E-490A-BFD3-FAC45AE77C59}" srcId="{FFFED39C-7F43-48D2-9DCA-87597ECA1838}" destId="{7D138326-EAA2-4C0A-B358-C012E7CFACAD}" srcOrd="9" destOrd="0" parTransId="{17BA1FF2-58B0-4784-8DE0-76199538BB06}" sibTransId="{45963540-F81C-4F4F-8335-F9A21AEA3792}"/>
    <dgm:cxn modelId="{B92EEAE3-3E39-45B7-868E-1EC4ACE9A14B}" type="presOf" srcId="{3224E6E0-4B57-45D9-AB16-15B3A588F8E9}" destId="{46920E64-0468-4B9D-9E86-66751DC6DC82}" srcOrd="0" destOrd="0" presId="urn:microsoft.com/office/officeart/2005/8/layout/radial1"/>
    <dgm:cxn modelId="{0CFF386C-5808-42DC-B795-992B01FF21FF}" type="presOf" srcId="{28449E7A-F8EF-4D4C-A32E-97E6042F5182}" destId="{3E04622A-9C4C-45C1-BFF5-DD9F6B967749}" srcOrd="0" destOrd="0" presId="urn:microsoft.com/office/officeart/2005/8/layout/radial1"/>
    <dgm:cxn modelId="{03EEEF8C-8989-4B2F-94A2-ADDBDDD4EF08}" type="presOf" srcId="{9B260468-3D8B-4A89-828D-FFFBDD80C4CB}" destId="{B7C8494D-6A88-4D2D-ACDF-758E6BC57B67}" srcOrd="0" destOrd="0" presId="urn:microsoft.com/office/officeart/2005/8/layout/radial1"/>
    <dgm:cxn modelId="{937AAB0C-CC57-48F7-9D01-F1413DC83CAA}" type="presOf" srcId="{8E6BA29B-9B61-47D9-BD15-0A26ED4D081C}" destId="{63179C5B-BEA7-48C4-BCE1-CD7B968F99E5}" srcOrd="0" destOrd="0" presId="urn:microsoft.com/office/officeart/2005/8/layout/radial1"/>
    <dgm:cxn modelId="{CC7ABAC2-E3DF-47A9-A83B-4A532BE831BF}" type="presOf" srcId="{EE8F9944-4662-4BC0-ABDE-948470E62E4F}" destId="{43A4890F-36D9-400B-9B5C-29C133B6B3DC}" srcOrd="0" destOrd="0" presId="urn:microsoft.com/office/officeart/2005/8/layout/radial1"/>
    <dgm:cxn modelId="{0A9859AD-1C59-4F3F-BD62-8D2346583663}" srcId="{FFFED39C-7F43-48D2-9DCA-87597ECA1838}" destId="{BB7A662D-DF23-4C82-B6FE-7EF578DD808F}" srcOrd="1" destOrd="0" parTransId="{EE8F9944-4662-4BC0-ABDE-948470E62E4F}" sibTransId="{BE8BA18D-2EAA-4FCC-9ED0-5975E0E738B0}"/>
    <dgm:cxn modelId="{8EACCE28-1090-4899-974C-EE5DFB91A815}" type="presOf" srcId="{D6199151-66B8-4995-8DB7-F1220FA18F0D}" destId="{1B9E846F-77C9-465A-9E0B-1B607993DA0B}" srcOrd="0" destOrd="0" presId="urn:microsoft.com/office/officeart/2005/8/layout/radial1"/>
    <dgm:cxn modelId="{A389455A-4DB0-4E12-96CC-DC6F8BC8C520}" type="presOf" srcId="{7F0FB217-45AC-4F6E-9C68-79610E68C35D}" destId="{096ECF76-027F-479C-9793-F606C0D9D424}" srcOrd="0" destOrd="0" presId="urn:microsoft.com/office/officeart/2005/8/layout/radial1"/>
    <dgm:cxn modelId="{A51CBC37-6561-451A-811B-68C76D353704}" type="presOf" srcId="{7D138326-EAA2-4C0A-B358-C012E7CFACAD}" destId="{CED5DD17-EDB5-4952-9919-5CA6EE8EB395}" srcOrd="0" destOrd="0" presId="urn:microsoft.com/office/officeart/2005/8/layout/radial1"/>
    <dgm:cxn modelId="{4C462A8C-5CE9-47F5-8697-F890F53774C9}" type="presOf" srcId="{D85310F7-9C93-4D78-BA50-8C4738C26A4E}" destId="{200ED778-952B-47CD-89BA-8546E4412857}" srcOrd="1" destOrd="0" presId="urn:microsoft.com/office/officeart/2005/8/layout/radial1"/>
    <dgm:cxn modelId="{CE17D2EA-FEEB-4481-99AA-5B1A86BAB4F9}" srcId="{FFFED39C-7F43-48D2-9DCA-87597ECA1838}" destId="{7F0FB217-45AC-4F6E-9C68-79610E68C35D}" srcOrd="3" destOrd="0" parTransId="{1BCD4D9F-42DD-47FA-8707-EB62841577C7}" sibTransId="{421EA5BE-F7ED-4191-B215-3B0D3BE50306}"/>
    <dgm:cxn modelId="{CC6DFB0D-CFFF-4642-B414-DF7AD6A60B9B}" type="presOf" srcId="{F06646F7-659E-45E1-A8E4-0A1707DEDAA2}" destId="{E2FCE0A1-736F-4E3C-8686-73EF059E29F0}" srcOrd="0" destOrd="0" presId="urn:microsoft.com/office/officeart/2005/8/layout/radial1"/>
    <dgm:cxn modelId="{212710A2-9019-49CC-9939-8E75306A1493}" srcId="{FFFED39C-7F43-48D2-9DCA-87597ECA1838}" destId="{D55C558B-BE7F-4DE7-81EA-0C7D61D8EAF1}" srcOrd="8" destOrd="0" parTransId="{D85310F7-9C93-4D78-BA50-8C4738C26A4E}" sibTransId="{F1CFC6E2-9770-4E51-B623-E36683CAFBA0}"/>
    <dgm:cxn modelId="{E93597A8-CF34-4333-94FB-D9FABA088C5A}" type="presOf" srcId="{F06646F7-659E-45E1-A8E4-0A1707DEDAA2}" destId="{82BEB1D7-28E7-4B23-991D-F3B012A19E8B}" srcOrd="1" destOrd="0" presId="urn:microsoft.com/office/officeart/2005/8/layout/radial1"/>
    <dgm:cxn modelId="{475F6BBB-AFFC-4F28-B3C7-FEB04EB3F793}" type="presOf" srcId="{B334FEA8-38A4-45F1-9277-A02DFE78CCB3}" destId="{A91A7405-6C9E-47CA-B11C-C0ECF318B5E9}" srcOrd="0" destOrd="0" presId="urn:microsoft.com/office/officeart/2005/8/layout/radial1"/>
    <dgm:cxn modelId="{49DA4600-896D-4C80-86C7-4F86FE85D144}" type="presOf" srcId="{D85310F7-9C93-4D78-BA50-8C4738C26A4E}" destId="{9D251B06-96FD-4E4A-99DF-91B040EE6DF5}" srcOrd="0" destOrd="0" presId="urn:microsoft.com/office/officeart/2005/8/layout/radial1"/>
    <dgm:cxn modelId="{99C57323-9AC4-4D75-89A1-89BBDE410C58}" type="presOf" srcId="{B334FEA8-38A4-45F1-9277-A02DFE78CCB3}" destId="{7C12DCE8-CF3E-466E-BBFD-EB6388114C78}" srcOrd="1" destOrd="0" presId="urn:microsoft.com/office/officeart/2005/8/layout/radial1"/>
    <dgm:cxn modelId="{BDF5EABA-3A1B-46E6-B697-5E918815DE82}" type="presOf" srcId="{1BCD4D9F-42DD-47FA-8707-EB62841577C7}" destId="{BB8980B6-CAF6-4567-9B2F-BA5499466CE9}" srcOrd="0" destOrd="0" presId="urn:microsoft.com/office/officeart/2005/8/layout/radial1"/>
    <dgm:cxn modelId="{91D66B3E-976D-4E78-9719-75C121E6BBCD}" srcId="{FFFED39C-7F43-48D2-9DCA-87597ECA1838}" destId="{9001A763-6471-4D57-B0AB-D6F66FA7A773}" srcOrd="2" destOrd="0" parTransId="{B334FEA8-38A4-45F1-9277-A02DFE78CCB3}" sibTransId="{39B25863-6B7E-445B-9D42-3DCA48C3AA2D}"/>
    <dgm:cxn modelId="{021F729A-0318-456C-B392-2443F607C5DA}" type="presOf" srcId="{BB7A662D-DF23-4C82-B6FE-7EF578DD808F}" destId="{078492FA-A21D-4BC3-85BD-3E53C87C9743}" srcOrd="0" destOrd="0" presId="urn:microsoft.com/office/officeart/2005/8/layout/radial1"/>
    <dgm:cxn modelId="{3A2823F0-C59B-4330-9B0B-C816C7A2EAAF}" type="presOf" srcId="{C0122C8B-ADB8-4CEA-A081-8BFC516BF067}" destId="{692FA2F8-B006-4A7B-AC67-7E387E6BAF39}" srcOrd="0" destOrd="0" presId="urn:microsoft.com/office/officeart/2005/8/layout/radial1"/>
    <dgm:cxn modelId="{753AC3DD-6503-4319-8A32-99EECACE26FA}" type="presOf" srcId="{BB05BC63-C570-4EC9-9D42-00FABA186EA5}" destId="{CFC78865-F51E-48B1-99E4-490A4D550E2E}" srcOrd="1" destOrd="0" presId="urn:microsoft.com/office/officeart/2005/8/layout/radial1"/>
    <dgm:cxn modelId="{0DFDA52D-A2FB-42B8-9021-43C871333C41}" type="presOf" srcId="{5E7052F6-2DAC-4126-801A-275828C4819E}" destId="{4CD4306D-08E5-44D8-B90B-F9BAEF0CEB69}" srcOrd="0" destOrd="0" presId="urn:microsoft.com/office/officeart/2005/8/layout/radial1"/>
    <dgm:cxn modelId="{44699EA1-6291-4C32-BF47-5558A89D64E3}" type="presOf" srcId="{17BA1FF2-58B0-4784-8DE0-76199538BB06}" destId="{0260A468-5E41-4AF1-8A18-E83561BA7B4E}" srcOrd="1" destOrd="0" presId="urn:microsoft.com/office/officeart/2005/8/layout/radial1"/>
    <dgm:cxn modelId="{C35A8217-17FB-4BB4-8884-8009EA4BC620}" type="presOf" srcId="{BB361548-4485-4680-B901-83CC754EA1CF}" destId="{979C94DD-7B47-4B88-AED8-E9B697080208}" srcOrd="1" destOrd="0" presId="urn:microsoft.com/office/officeart/2005/8/layout/radial1"/>
    <dgm:cxn modelId="{E5577235-ECF3-4D91-B9C2-57B75E1470BC}" srcId="{FFFED39C-7F43-48D2-9DCA-87597ECA1838}" destId="{D6199151-66B8-4995-8DB7-F1220FA18F0D}" srcOrd="11" destOrd="0" parTransId="{9B260468-3D8B-4A89-828D-FFFBDD80C4CB}" sibTransId="{BE285F13-E192-4024-93B7-56C0DF210AB1}"/>
    <dgm:cxn modelId="{6FB7F78D-354D-4DCA-AB45-8546BF94B275}" type="presOf" srcId="{EE8F9944-4662-4BC0-ABDE-948470E62E4F}" destId="{EE5067B4-55AC-4699-92FD-D0D6C01D4101}" srcOrd="1" destOrd="0" presId="urn:microsoft.com/office/officeart/2005/8/layout/radial1"/>
    <dgm:cxn modelId="{DED6158A-828D-4975-B09E-6767B52BC724}" type="presOf" srcId="{9EAE979C-5C06-4F19-9683-9E74758C23A0}" destId="{A6274A90-8814-4A92-8E9D-147FA2273A5C}" srcOrd="0" destOrd="0" presId="urn:microsoft.com/office/officeart/2005/8/layout/radial1"/>
    <dgm:cxn modelId="{C45A1ED1-46C8-4AF3-82D4-3DDE2C62E084}" type="presOf" srcId="{17BA1FF2-58B0-4784-8DE0-76199538BB06}" destId="{CFEB4B0A-A541-47E1-A6D4-ED0E82602105}" srcOrd="0" destOrd="0" presId="urn:microsoft.com/office/officeart/2005/8/layout/radial1"/>
    <dgm:cxn modelId="{65DFB707-3691-428C-963C-68921AC98CC2}" type="presOf" srcId="{C0122C8B-ADB8-4CEA-A081-8BFC516BF067}" destId="{D2602587-F18A-4C79-AD5B-408DEF20EF82}" srcOrd="1" destOrd="0" presId="urn:microsoft.com/office/officeart/2005/8/layout/radial1"/>
    <dgm:cxn modelId="{9B46A5CE-7AFD-4EF1-B844-93F5C915EB63}" type="presOf" srcId="{9001A763-6471-4D57-B0AB-D6F66FA7A773}" destId="{7D59464B-D56A-4A9B-91E9-BFDF36770666}" srcOrd="0" destOrd="0" presId="urn:microsoft.com/office/officeart/2005/8/layout/radial1"/>
    <dgm:cxn modelId="{2A2008F5-EFC9-4B42-A786-80CC100E5297}" type="presOf" srcId="{28449E7A-F8EF-4D4C-A32E-97E6042F5182}" destId="{178900F9-92B0-48B3-8B06-00A046E8D7C3}" srcOrd="1" destOrd="0" presId="urn:microsoft.com/office/officeart/2005/8/layout/radial1"/>
    <dgm:cxn modelId="{740937AF-DF54-4D70-AB0E-D5964E467F0A}" type="presOf" srcId="{ED290396-40C3-4985-8DDE-5A52F8730961}" destId="{E111D663-25D4-46A5-A409-2C65D7CAD2E3}" srcOrd="0" destOrd="0" presId="urn:microsoft.com/office/officeart/2005/8/layout/radial1"/>
    <dgm:cxn modelId="{97DC04C7-F6D8-4154-9EA6-3FE695901305}" srcId="{FFFED39C-7F43-48D2-9DCA-87597ECA1838}" destId="{5E7052F6-2DAC-4126-801A-275828C4819E}" srcOrd="5" destOrd="0" parTransId="{28449E7A-F8EF-4D4C-A32E-97E6042F5182}" sibTransId="{35E194C3-F0F7-4529-B4B7-6BD0A3D57507}"/>
    <dgm:cxn modelId="{4884CC4D-1D34-4AFA-96C2-C9926D7F05DC}" srcId="{75DEE58D-8EE7-4909-ACE7-50FD45132D61}" destId="{FFFED39C-7F43-48D2-9DCA-87597ECA1838}" srcOrd="0" destOrd="0" parTransId="{D72672A7-DAED-4F6E-88B5-A63BAF58005C}" sibTransId="{0C31B494-A33D-4813-A308-6B77074E5B8A}"/>
    <dgm:cxn modelId="{A85AEE0D-FCC2-4937-BFB0-A64EDAC03172}" srcId="{FFFED39C-7F43-48D2-9DCA-87597ECA1838}" destId="{3224E6E0-4B57-45D9-AB16-15B3A588F8E9}" srcOrd="0" destOrd="0" parTransId="{C0122C8B-ADB8-4CEA-A081-8BFC516BF067}" sibTransId="{E67F7490-88B6-43AE-A06D-9809DA16A0BB}"/>
    <dgm:cxn modelId="{EE712DAF-AF2E-458D-AA32-5895F62F841E}" type="presOf" srcId="{75DEE58D-8EE7-4909-ACE7-50FD45132D61}" destId="{39C1669E-4B01-4FC9-A935-C06CD8878C1E}" srcOrd="0" destOrd="0" presId="urn:microsoft.com/office/officeart/2005/8/layout/radial1"/>
    <dgm:cxn modelId="{602795B2-163C-48A3-AAE1-11C274CFF771}" srcId="{FFFED39C-7F43-48D2-9DCA-87597ECA1838}" destId="{ED290396-40C3-4985-8DDE-5A52F8730961}" srcOrd="4" destOrd="0" parTransId="{BB05BC63-C570-4EC9-9D42-00FABA186EA5}" sibTransId="{DACE3B75-4D35-4702-B41C-C04C9AA0ADAF}"/>
    <dgm:cxn modelId="{43FA0E0C-9F63-44B8-97E6-045EB6CF3E3F}" type="presOf" srcId="{D55C558B-BE7F-4DE7-81EA-0C7D61D8EAF1}" destId="{61C943C3-6A1C-4704-9AAA-5B4A66901531}" srcOrd="0" destOrd="0" presId="urn:microsoft.com/office/officeart/2005/8/layout/radial1"/>
    <dgm:cxn modelId="{5433837B-4D5E-4AE3-BF40-2359FEF97AFE}" srcId="{FFFED39C-7F43-48D2-9DCA-87597ECA1838}" destId="{D7DA13E3-EB07-4D53-AF88-AFAA21F27D3B}" srcOrd="10" destOrd="0" parTransId="{F06646F7-659E-45E1-A8E4-0A1707DEDAA2}" sibTransId="{1FE50F31-DD19-4700-B10D-4B504EE1EB9D}"/>
    <dgm:cxn modelId="{E9E0F749-BBF0-4F39-BF90-BFAEC4EA59C3}" srcId="{FFFED39C-7F43-48D2-9DCA-87597ECA1838}" destId="{9EAE979C-5C06-4F19-9683-9E74758C23A0}" srcOrd="7" destOrd="0" parTransId="{8E6BA29B-9B61-47D9-BD15-0A26ED4D081C}" sibTransId="{6A79D96B-CD73-43C9-B04C-74226AC74915}"/>
    <dgm:cxn modelId="{3AED9675-4F8E-4C68-B745-1D5E80A35A08}" type="presOf" srcId="{A349C0C4-5026-4AC9-BC73-1096FC7726B4}" destId="{BC6C3B73-FE5C-44ED-B331-82CF170AF395}" srcOrd="0" destOrd="0" presId="urn:microsoft.com/office/officeart/2005/8/layout/radial1"/>
    <dgm:cxn modelId="{9CBAC47F-C31A-4D32-A222-09F9EA09CF50}" type="presOf" srcId="{8E6BA29B-9B61-47D9-BD15-0A26ED4D081C}" destId="{F7185235-298C-4F70-AA17-2A59368617F6}" srcOrd="1" destOrd="0" presId="urn:microsoft.com/office/officeart/2005/8/layout/radial1"/>
    <dgm:cxn modelId="{3C3A5A59-C44F-4D66-9F94-ED0707DCA35F}" type="presOf" srcId="{9B260468-3D8B-4A89-828D-FFFBDD80C4CB}" destId="{8AB3D0D5-0DDD-44E3-A5C9-AADD1101AAEA}" srcOrd="1" destOrd="0" presId="urn:microsoft.com/office/officeart/2005/8/layout/radial1"/>
    <dgm:cxn modelId="{97C25C52-8B75-4809-8719-81E9DCB4EC1C}" type="presOf" srcId="{1BCD4D9F-42DD-47FA-8707-EB62841577C7}" destId="{3B7C8E81-8B86-4F7C-9FB7-7FEDA9EE6817}" srcOrd="1" destOrd="0" presId="urn:microsoft.com/office/officeart/2005/8/layout/radial1"/>
    <dgm:cxn modelId="{C913DB6D-334C-4791-9460-E9B71D376C85}" type="presOf" srcId="{FFFED39C-7F43-48D2-9DCA-87597ECA1838}" destId="{1E0D310D-EA45-4FB0-AAF9-7A6E8808F3AA}" srcOrd="0" destOrd="0" presId="urn:microsoft.com/office/officeart/2005/8/layout/radial1"/>
    <dgm:cxn modelId="{AF4EE952-E3AA-49AD-B87C-3EB26C6D45DA}" type="presOf" srcId="{BB05BC63-C570-4EC9-9D42-00FABA186EA5}" destId="{4B85F2B0-2C12-4E4C-BFA1-BBB14CD4839D}" srcOrd="0" destOrd="0" presId="urn:microsoft.com/office/officeart/2005/8/layout/radial1"/>
    <dgm:cxn modelId="{6F9B3DF3-7490-4C03-86B0-439879E61541}" type="presOf" srcId="{D7DA13E3-EB07-4D53-AF88-AFAA21F27D3B}" destId="{855E85AD-41F8-4FC0-BAB8-B66B4D4F690E}" srcOrd="0" destOrd="0" presId="urn:microsoft.com/office/officeart/2005/8/layout/radial1"/>
    <dgm:cxn modelId="{ACFF4912-F06A-4F55-94D1-26B8DF04A150}" type="presParOf" srcId="{39C1669E-4B01-4FC9-A935-C06CD8878C1E}" destId="{1E0D310D-EA45-4FB0-AAF9-7A6E8808F3AA}" srcOrd="0" destOrd="0" presId="urn:microsoft.com/office/officeart/2005/8/layout/radial1"/>
    <dgm:cxn modelId="{3DE64EA6-DCCA-4750-AF24-6952A01D3BDD}" type="presParOf" srcId="{39C1669E-4B01-4FC9-A935-C06CD8878C1E}" destId="{692FA2F8-B006-4A7B-AC67-7E387E6BAF39}" srcOrd="1" destOrd="0" presId="urn:microsoft.com/office/officeart/2005/8/layout/radial1"/>
    <dgm:cxn modelId="{24A7820E-683E-4421-9362-50FA452FD3E9}" type="presParOf" srcId="{692FA2F8-B006-4A7B-AC67-7E387E6BAF39}" destId="{D2602587-F18A-4C79-AD5B-408DEF20EF82}" srcOrd="0" destOrd="0" presId="urn:microsoft.com/office/officeart/2005/8/layout/radial1"/>
    <dgm:cxn modelId="{0DCFBE65-D689-42A7-8FCC-10CEDA17878B}" type="presParOf" srcId="{39C1669E-4B01-4FC9-A935-C06CD8878C1E}" destId="{46920E64-0468-4B9D-9E86-66751DC6DC82}" srcOrd="2" destOrd="0" presId="urn:microsoft.com/office/officeart/2005/8/layout/radial1"/>
    <dgm:cxn modelId="{357D7405-86C1-4846-AA79-B6B6BD87C61F}" type="presParOf" srcId="{39C1669E-4B01-4FC9-A935-C06CD8878C1E}" destId="{43A4890F-36D9-400B-9B5C-29C133B6B3DC}" srcOrd="3" destOrd="0" presId="urn:microsoft.com/office/officeart/2005/8/layout/radial1"/>
    <dgm:cxn modelId="{3E62AF34-7602-400C-A5CF-DD94C607A396}" type="presParOf" srcId="{43A4890F-36D9-400B-9B5C-29C133B6B3DC}" destId="{EE5067B4-55AC-4699-92FD-D0D6C01D4101}" srcOrd="0" destOrd="0" presId="urn:microsoft.com/office/officeart/2005/8/layout/radial1"/>
    <dgm:cxn modelId="{0E4AA34F-CDAF-4862-B61E-8B08D2E436AD}" type="presParOf" srcId="{39C1669E-4B01-4FC9-A935-C06CD8878C1E}" destId="{078492FA-A21D-4BC3-85BD-3E53C87C9743}" srcOrd="4" destOrd="0" presId="urn:microsoft.com/office/officeart/2005/8/layout/radial1"/>
    <dgm:cxn modelId="{402EEB35-76A0-4419-A84E-4EF700135FDE}" type="presParOf" srcId="{39C1669E-4B01-4FC9-A935-C06CD8878C1E}" destId="{A91A7405-6C9E-47CA-B11C-C0ECF318B5E9}" srcOrd="5" destOrd="0" presId="urn:microsoft.com/office/officeart/2005/8/layout/radial1"/>
    <dgm:cxn modelId="{304E500D-4E2A-4721-B764-9055E3E77095}" type="presParOf" srcId="{A91A7405-6C9E-47CA-B11C-C0ECF318B5E9}" destId="{7C12DCE8-CF3E-466E-BBFD-EB6388114C78}" srcOrd="0" destOrd="0" presId="urn:microsoft.com/office/officeart/2005/8/layout/radial1"/>
    <dgm:cxn modelId="{4E83ECD0-CD9F-48D8-A450-BC386E82CCA0}" type="presParOf" srcId="{39C1669E-4B01-4FC9-A935-C06CD8878C1E}" destId="{7D59464B-D56A-4A9B-91E9-BFDF36770666}" srcOrd="6" destOrd="0" presId="urn:microsoft.com/office/officeart/2005/8/layout/radial1"/>
    <dgm:cxn modelId="{D361DDC9-AF28-4567-83C2-507E28035B85}" type="presParOf" srcId="{39C1669E-4B01-4FC9-A935-C06CD8878C1E}" destId="{BB8980B6-CAF6-4567-9B2F-BA5499466CE9}" srcOrd="7" destOrd="0" presId="urn:microsoft.com/office/officeart/2005/8/layout/radial1"/>
    <dgm:cxn modelId="{C33361E8-3E3A-4590-BDEA-5B90DF1CFA49}" type="presParOf" srcId="{BB8980B6-CAF6-4567-9B2F-BA5499466CE9}" destId="{3B7C8E81-8B86-4F7C-9FB7-7FEDA9EE6817}" srcOrd="0" destOrd="0" presId="urn:microsoft.com/office/officeart/2005/8/layout/radial1"/>
    <dgm:cxn modelId="{11877124-B8A6-4199-81EA-4B6CC63D06F8}" type="presParOf" srcId="{39C1669E-4B01-4FC9-A935-C06CD8878C1E}" destId="{096ECF76-027F-479C-9793-F606C0D9D424}" srcOrd="8" destOrd="0" presId="urn:microsoft.com/office/officeart/2005/8/layout/radial1"/>
    <dgm:cxn modelId="{C2476526-15FA-45D8-AF18-4B37165ACE9C}" type="presParOf" srcId="{39C1669E-4B01-4FC9-A935-C06CD8878C1E}" destId="{4B85F2B0-2C12-4E4C-BFA1-BBB14CD4839D}" srcOrd="9" destOrd="0" presId="urn:microsoft.com/office/officeart/2005/8/layout/radial1"/>
    <dgm:cxn modelId="{57963037-5E3A-4832-9351-57B73478D63D}" type="presParOf" srcId="{4B85F2B0-2C12-4E4C-BFA1-BBB14CD4839D}" destId="{CFC78865-F51E-48B1-99E4-490A4D550E2E}" srcOrd="0" destOrd="0" presId="urn:microsoft.com/office/officeart/2005/8/layout/radial1"/>
    <dgm:cxn modelId="{67D178BF-4C51-400C-A8D3-9D483F2504A8}" type="presParOf" srcId="{39C1669E-4B01-4FC9-A935-C06CD8878C1E}" destId="{E111D663-25D4-46A5-A409-2C65D7CAD2E3}" srcOrd="10" destOrd="0" presId="urn:microsoft.com/office/officeart/2005/8/layout/radial1"/>
    <dgm:cxn modelId="{3B7F438B-B24F-40A6-9563-CD1B5925B9A3}" type="presParOf" srcId="{39C1669E-4B01-4FC9-A935-C06CD8878C1E}" destId="{3E04622A-9C4C-45C1-BFF5-DD9F6B967749}" srcOrd="11" destOrd="0" presId="urn:microsoft.com/office/officeart/2005/8/layout/radial1"/>
    <dgm:cxn modelId="{BCC231B5-942E-4114-B40E-A0F9EFF51420}" type="presParOf" srcId="{3E04622A-9C4C-45C1-BFF5-DD9F6B967749}" destId="{178900F9-92B0-48B3-8B06-00A046E8D7C3}" srcOrd="0" destOrd="0" presId="urn:microsoft.com/office/officeart/2005/8/layout/radial1"/>
    <dgm:cxn modelId="{00705618-ECFA-425E-9E40-C90F7984A993}" type="presParOf" srcId="{39C1669E-4B01-4FC9-A935-C06CD8878C1E}" destId="{4CD4306D-08E5-44D8-B90B-F9BAEF0CEB69}" srcOrd="12" destOrd="0" presId="urn:microsoft.com/office/officeart/2005/8/layout/radial1"/>
    <dgm:cxn modelId="{3BC1629D-13E0-4932-A048-450D5FA3F7EA}" type="presParOf" srcId="{39C1669E-4B01-4FC9-A935-C06CD8878C1E}" destId="{B8B8AF42-3924-4E8B-912C-A2138DFE91BC}" srcOrd="13" destOrd="0" presId="urn:microsoft.com/office/officeart/2005/8/layout/radial1"/>
    <dgm:cxn modelId="{DD59C54F-ED33-4BDE-9467-C4538C2591C2}" type="presParOf" srcId="{B8B8AF42-3924-4E8B-912C-A2138DFE91BC}" destId="{979C94DD-7B47-4B88-AED8-E9B697080208}" srcOrd="0" destOrd="0" presId="urn:microsoft.com/office/officeart/2005/8/layout/radial1"/>
    <dgm:cxn modelId="{9BA7075D-2A9A-492F-B5FE-03CE094B80EB}" type="presParOf" srcId="{39C1669E-4B01-4FC9-A935-C06CD8878C1E}" destId="{BC6C3B73-FE5C-44ED-B331-82CF170AF395}" srcOrd="14" destOrd="0" presId="urn:microsoft.com/office/officeart/2005/8/layout/radial1"/>
    <dgm:cxn modelId="{D8A98E2E-B65F-4651-8ED0-BF223D76B901}" type="presParOf" srcId="{39C1669E-4B01-4FC9-A935-C06CD8878C1E}" destId="{63179C5B-BEA7-48C4-BCE1-CD7B968F99E5}" srcOrd="15" destOrd="0" presId="urn:microsoft.com/office/officeart/2005/8/layout/radial1"/>
    <dgm:cxn modelId="{F745E12F-8D09-476F-BFF7-1B01775CDA76}" type="presParOf" srcId="{63179C5B-BEA7-48C4-BCE1-CD7B968F99E5}" destId="{F7185235-298C-4F70-AA17-2A59368617F6}" srcOrd="0" destOrd="0" presId="urn:microsoft.com/office/officeart/2005/8/layout/radial1"/>
    <dgm:cxn modelId="{0623033A-7FF9-4818-80E4-FA641281DC07}" type="presParOf" srcId="{39C1669E-4B01-4FC9-A935-C06CD8878C1E}" destId="{A6274A90-8814-4A92-8E9D-147FA2273A5C}" srcOrd="16" destOrd="0" presId="urn:microsoft.com/office/officeart/2005/8/layout/radial1"/>
    <dgm:cxn modelId="{F303975E-9D64-4B60-AF84-9461A0013C3F}" type="presParOf" srcId="{39C1669E-4B01-4FC9-A935-C06CD8878C1E}" destId="{9D251B06-96FD-4E4A-99DF-91B040EE6DF5}" srcOrd="17" destOrd="0" presId="urn:microsoft.com/office/officeart/2005/8/layout/radial1"/>
    <dgm:cxn modelId="{3F7561A1-19BA-408B-AE54-E5598079E781}" type="presParOf" srcId="{9D251B06-96FD-4E4A-99DF-91B040EE6DF5}" destId="{200ED778-952B-47CD-89BA-8546E4412857}" srcOrd="0" destOrd="0" presId="urn:microsoft.com/office/officeart/2005/8/layout/radial1"/>
    <dgm:cxn modelId="{36DCBFD7-679C-4836-A052-CA8ECCEFD113}" type="presParOf" srcId="{39C1669E-4B01-4FC9-A935-C06CD8878C1E}" destId="{61C943C3-6A1C-4704-9AAA-5B4A66901531}" srcOrd="18" destOrd="0" presId="urn:microsoft.com/office/officeart/2005/8/layout/radial1"/>
    <dgm:cxn modelId="{A556C79F-2669-4840-9A64-F1D803B8A3BD}" type="presParOf" srcId="{39C1669E-4B01-4FC9-A935-C06CD8878C1E}" destId="{CFEB4B0A-A541-47E1-A6D4-ED0E82602105}" srcOrd="19" destOrd="0" presId="urn:microsoft.com/office/officeart/2005/8/layout/radial1"/>
    <dgm:cxn modelId="{4C367B1B-0290-40D3-8765-FEE0985DF8DB}" type="presParOf" srcId="{CFEB4B0A-A541-47E1-A6D4-ED0E82602105}" destId="{0260A468-5E41-4AF1-8A18-E83561BA7B4E}" srcOrd="0" destOrd="0" presId="urn:microsoft.com/office/officeart/2005/8/layout/radial1"/>
    <dgm:cxn modelId="{8644E513-E834-47B3-AAA0-68C846B877F0}" type="presParOf" srcId="{39C1669E-4B01-4FC9-A935-C06CD8878C1E}" destId="{CED5DD17-EDB5-4952-9919-5CA6EE8EB395}" srcOrd="20" destOrd="0" presId="urn:microsoft.com/office/officeart/2005/8/layout/radial1"/>
    <dgm:cxn modelId="{9648EF31-AB34-4455-9892-1FED8A8871B7}" type="presParOf" srcId="{39C1669E-4B01-4FC9-A935-C06CD8878C1E}" destId="{E2FCE0A1-736F-4E3C-8686-73EF059E29F0}" srcOrd="21" destOrd="0" presId="urn:microsoft.com/office/officeart/2005/8/layout/radial1"/>
    <dgm:cxn modelId="{6D6D3AB5-9146-4CD1-B3EA-7C62F33DE631}" type="presParOf" srcId="{E2FCE0A1-736F-4E3C-8686-73EF059E29F0}" destId="{82BEB1D7-28E7-4B23-991D-F3B012A19E8B}" srcOrd="0" destOrd="0" presId="urn:microsoft.com/office/officeart/2005/8/layout/radial1"/>
    <dgm:cxn modelId="{B61E9FCF-ABEF-4CC2-9747-BFEFB939071E}" type="presParOf" srcId="{39C1669E-4B01-4FC9-A935-C06CD8878C1E}" destId="{855E85AD-41F8-4FC0-BAB8-B66B4D4F690E}" srcOrd="22" destOrd="0" presId="urn:microsoft.com/office/officeart/2005/8/layout/radial1"/>
    <dgm:cxn modelId="{A2050619-47F7-4073-8C16-029D70C90C40}" type="presParOf" srcId="{39C1669E-4B01-4FC9-A935-C06CD8878C1E}" destId="{B7C8494D-6A88-4D2D-ACDF-758E6BC57B67}" srcOrd="23" destOrd="0" presId="urn:microsoft.com/office/officeart/2005/8/layout/radial1"/>
    <dgm:cxn modelId="{F082CA94-A49F-43E5-9677-052DE28AA4F4}" type="presParOf" srcId="{B7C8494D-6A88-4D2D-ACDF-758E6BC57B67}" destId="{8AB3D0D5-0DDD-44E3-A5C9-AADD1101AAEA}" srcOrd="0" destOrd="0" presId="urn:microsoft.com/office/officeart/2005/8/layout/radial1"/>
    <dgm:cxn modelId="{A2C6C711-37CA-42FF-ADB7-59EF9F8A566A}" type="presParOf" srcId="{39C1669E-4B01-4FC9-A935-C06CD8878C1E}" destId="{1B9E846F-77C9-465A-9E0B-1B607993DA0B}" srcOrd="2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0" name=""/>
      <dsp:cNvGrpSpPr/>
    </dsp:nvGrpSpPr>
    <dsp:grpSpPr bwMode="auto">
      <a:xfrm>
        <a:off x="0" y="0"/>
        <a:ext cx="16028480" cy="6550593"/>
        <a:chOff x="0" y="0"/>
        <a:chExt cx="0" cy="0"/>
      </a:xfrm>
    </dsp:grpSpPr>
    <dsp:sp modelId="{1E0D310D-EA45-4FB0-AAF9-7A6E8808F3AA}">
      <dsp:nvSpPr>
        <dsp:cNvPr id="0" name="" hidden="0"/>
        <dsp:cNvSpPr/>
      </dsp:nvSpPr>
      <dsp:spPr bwMode="auto">
        <a:xfrm>
          <a:off x="5402137" y="2745845"/>
          <a:ext cx="5592336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3200" b="1">
              <a:latin typeface="Times New Roman"/>
              <a:ea typeface="Arial"/>
              <a:cs typeface="Times New Roman"/>
            </a:rPr>
            <a:t>интеллигентность</a:t>
          </a:r>
          <a:endParaRPr lang="ru-RU" sz="3200" b="1">
            <a:latin typeface="Times New Roman"/>
            <a:ea typeface="Arial"/>
            <a:cs typeface="Times New Roman"/>
          </a:endParaRPr>
        </a:p>
      </dsp:txBody>
      <dsp:txXfrm>
        <a:off x="6221116" y="2903631"/>
        <a:ext cx="3954378" cy="761858"/>
      </dsp:txXfrm>
    </dsp:sp>
    <dsp:sp modelId="{692FA2F8-B006-4A7B-AC67-7E387E6BAF39}">
      <dsp:nvSpPr>
        <dsp:cNvPr id="0" name="" hidden="0"/>
        <dsp:cNvSpPr/>
      </dsp:nvSpPr>
      <dsp:spPr bwMode="auto">
        <a:xfrm rot="15955410">
          <a:off x="7731737" y="2341096"/>
          <a:ext cx="799520" cy="12099"/>
        </a:xfrm>
        <a:custGeom>
          <a:avLst/>
          <a:gdLst/>
          <a:ahLst/>
          <a:cxnLst/>
          <a:rect l="0" t="0" r="0" b="0"/>
          <a:pathLst>
            <a:path w="799520" h="12099" fill="norm" stroke="1" extrusionOk="0">
              <a:moveTo>
                <a:pt x="0" y="8000"/>
              </a:moveTo>
              <a:lnTo>
                <a:pt x="421113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 rot="10800000">
        <a:off x="8112980" y="2368504"/>
        <a:ext cx="0" cy="0"/>
      </dsp:txXfrm>
    </dsp:sp>
    <dsp:sp modelId="{46920E64-0468-4B9D-9E86-66751DC6DC82}">
      <dsp:nvSpPr>
        <dsp:cNvPr id="0" name="" hidden="0"/>
        <dsp:cNvSpPr/>
      </dsp:nvSpPr>
      <dsp:spPr bwMode="auto">
        <a:xfrm>
          <a:off x="6927566" y="871274"/>
          <a:ext cx="2274282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создание нового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7260626" y="1029060"/>
        <a:ext cx="1608160" cy="761858"/>
      </dsp:txXfrm>
    </dsp:sp>
    <dsp:sp modelId="{43A4890F-36D9-400B-9B5C-29C133B6B3DC}">
      <dsp:nvSpPr>
        <dsp:cNvPr id="0" name="" hidden="0"/>
        <dsp:cNvSpPr/>
      </dsp:nvSpPr>
      <dsp:spPr bwMode="auto">
        <a:xfrm rot="19436788">
          <a:off x="8772021" y="2322382"/>
          <a:ext cx="1479397" cy="12099"/>
        </a:xfrm>
        <a:custGeom>
          <a:avLst/>
          <a:gdLst/>
          <a:ahLst/>
          <a:cxnLst/>
          <a:rect l="0" t="0" r="0" b="0"/>
          <a:pathLst>
            <a:path w="1479397" h="12099" fill="norm" stroke="1" extrusionOk="0">
              <a:moveTo>
                <a:pt x="0" y="8000"/>
              </a:moveTo>
              <a:lnTo>
                <a:pt x="1130624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>
        <a:off x="9460052" y="2320298"/>
        <a:ext cx="0" cy="0"/>
      </dsp:txXfrm>
    </dsp:sp>
    <dsp:sp modelId="{078492FA-A21D-4BC3-85BD-3E53C87C9743}">
      <dsp:nvSpPr>
        <dsp:cNvPr id="0" name="" hidden="0"/>
        <dsp:cNvSpPr/>
      </dsp:nvSpPr>
      <dsp:spPr bwMode="auto">
        <a:xfrm>
          <a:off x="9335352" y="875800"/>
          <a:ext cx="2863593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способность к пониманию другого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9754715" y="1033586"/>
        <a:ext cx="2024867" cy="761858"/>
      </dsp:txXfrm>
    </dsp:sp>
    <dsp:sp modelId="{A91A7405-6C9E-47CA-B11C-C0ECF318B5E9}">
      <dsp:nvSpPr>
        <dsp:cNvPr id="0" name="" hidden="0"/>
        <dsp:cNvSpPr/>
      </dsp:nvSpPr>
      <dsp:spPr bwMode="auto">
        <a:xfrm rot="20711385">
          <a:off x="9809488" y="2569921"/>
          <a:ext cx="2137562" cy="12099"/>
        </a:xfrm>
        <a:custGeom>
          <a:avLst/>
          <a:gdLst/>
          <a:ahLst/>
          <a:cxnLst/>
          <a:rect l="0" t="0" r="0" b="0"/>
          <a:pathLst>
            <a:path w="2137562" h="12099" fill="norm" stroke="1" extrusionOk="0">
              <a:moveTo>
                <a:pt x="0" y="8000"/>
              </a:moveTo>
              <a:lnTo>
                <a:pt x="1629657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>
        <a:off x="10812946" y="2537967"/>
        <a:ext cx="0" cy="0"/>
      </dsp:txXfrm>
    </dsp:sp>
    <dsp:sp modelId="{7D59464B-D56A-4A9B-91E9-BFDF36770666}">
      <dsp:nvSpPr>
        <dsp:cNvPr id="0" name="" hidden="0"/>
        <dsp:cNvSpPr/>
      </dsp:nvSpPr>
      <dsp:spPr bwMode="auto">
        <a:xfrm>
          <a:off x="11790974" y="1514861"/>
          <a:ext cx="2126103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эстетическое чутье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12102335" y="1672647"/>
        <a:ext cx="1503381" cy="761858"/>
      </dsp:txXfrm>
    </dsp:sp>
    <dsp:sp modelId="{BB8980B6-CAF6-4567-9B2F-BA5499466CE9}">
      <dsp:nvSpPr>
        <dsp:cNvPr id="0" name="" hidden="0"/>
        <dsp:cNvSpPr/>
      </dsp:nvSpPr>
      <dsp:spPr bwMode="auto">
        <a:xfrm rot="21584018">
          <a:off x="10993653" y="3262927"/>
          <a:ext cx="1112929" cy="12099"/>
        </a:xfrm>
        <a:custGeom>
          <a:avLst/>
          <a:gdLst/>
          <a:ahLst/>
          <a:cxnLst/>
          <a:rect l="0" t="0" r="0" b="0"/>
          <a:pathLst>
            <a:path w="1112929" h="12099" fill="norm" stroke="1" extrusionOk="0">
              <a:moveTo>
                <a:pt x="0" y="8000"/>
              </a:moveTo>
              <a:lnTo>
                <a:pt x="1124590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>
        <a:off x="11522166" y="3241284"/>
        <a:ext cx="0" cy="0"/>
      </dsp:txXfrm>
    </dsp:sp>
    <dsp:sp modelId="{096ECF76-027F-479C-9793-F606C0D9D424}">
      <dsp:nvSpPr>
        <dsp:cNvPr id="0" name="" hidden="0"/>
        <dsp:cNvSpPr/>
      </dsp:nvSpPr>
      <dsp:spPr bwMode="auto">
        <a:xfrm>
          <a:off x="12106536" y="2722867"/>
          <a:ext cx="2068439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умение понять другого человека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12409452" y="2880653"/>
        <a:ext cx="1462607" cy="761858"/>
      </dsp:txXfrm>
    </dsp:sp>
    <dsp:sp modelId="{4B85F2B0-2C12-4E4C-BFA1-BBB14CD4839D}">
      <dsp:nvSpPr>
        <dsp:cNvPr id="0" name="" hidden="0"/>
        <dsp:cNvSpPr/>
      </dsp:nvSpPr>
      <dsp:spPr bwMode="auto">
        <a:xfrm rot="863192">
          <a:off x="9860360" y="3845693"/>
          <a:ext cx="1098262" cy="12099"/>
        </a:xfrm>
        <a:custGeom>
          <a:avLst/>
          <a:gdLst/>
          <a:ahLst/>
          <a:cxnLst/>
          <a:rect l="0" t="0" r="0" b="0"/>
          <a:pathLst>
            <a:path w="1098262" h="12099" fill="norm" stroke="1" extrusionOk="0">
              <a:moveTo>
                <a:pt x="0" y="8000"/>
              </a:moveTo>
              <a:lnTo>
                <a:pt x="818584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>
        <a:off x="10389718" y="3818325"/>
        <a:ext cx="0" cy="0"/>
      </dsp:txXfrm>
    </dsp:sp>
    <dsp:sp modelId="{E111D663-25D4-46A5-A409-2C65D7CAD2E3}">
      <dsp:nvSpPr>
        <dsp:cNvPr id="0" name="" hidden="0"/>
        <dsp:cNvSpPr/>
      </dsp:nvSpPr>
      <dsp:spPr bwMode="auto">
        <a:xfrm>
          <a:off x="10490703" y="3803450"/>
          <a:ext cx="3661440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умение восхититься красотой природы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11026909" y="3961236"/>
        <a:ext cx="2589029" cy="761858"/>
      </dsp:txXfrm>
    </dsp:sp>
    <dsp:sp modelId="{3E04622A-9C4C-45C1-BFF5-DD9F6B967749}">
      <dsp:nvSpPr>
        <dsp:cNvPr id="0" name="" hidden="0"/>
        <dsp:cNvSpPr/>
      </dsp:nvSpPr>
      <dsp:spPr bwMode="auto">
        <a:xfrm rot="2230707">
          <a:off x="8707803" y="4332633"/>
          <a:ext cx="1760685" cy="12099"/>
        </a:xfrm>
        <a:custGeom>
          <a:avLst/>
          <a:gdLst/>
          <a:ahLst/>
          <a:cxnLst/>
          <a:rect l="0" t="0" r="0" b="0"/>
          <a:pathLst>
            <a:path w="1760685" h="12099" fill="norm" stroke="1" extrusionOk="0">
              <a:moveTo>
                <a:pt x="0" y="8000"/>
              </a:moveTo>
              <a:lnTo>
                <a:pt x="1154851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>
        <a:off x="9579674" y="4277013"/>
        <a:ext cx="0" cy="0"/>
      </dsp:txXfrm>
    </dsp:sp>
    <dsp:sp modelId="{4CD4306D-08E5-44D8-B90B-F9BAEF0CEB69}">
      <dsp:nvSpPr>
        <dsp:cNvPr id="0" name="" hidden="0"/>
        <dsp:cNvSpPr/>
      </dsp:nvSpPr>
      <dsp:spPr bwMode="auto">
        <a:xfrm>
          <a:off x="9729362" y="4792132"/>
          <a:ext cx="2333864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богатство</a:t>
          </a:r>
          <a:r>
            <a:rPr lang="ru-RU" sz="1800" b="1">
              <a:latin typeface="Times New Roman"/>
              <a:ea typeface="Arial"/>
              <a:cs typeface="Times New Roman"/>
            </a:rPr>
            <a:t>, чистота и точность языка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10071148" y="4949918"/>
        <a:ext cx="1650292" cy="761858"/>
      </dsp:txXfrm>
    </dsp:sp>
    <dsp:sp modelId="{B8B8AF42-3924-4E8B-912C-A2138DFE91BC}">
      <dsp:nvSpPr>
        <dsp:cNvPr id="0" name="" hidden="0"/>
        <dsp:cNvSpPr/>
      </dsp:nvSpPr>
      <dsp:spPr bwMode="auto">
        <a:xfrm rot="5079100">
          <a:off x="7757454" y="4356554"/>
          <a:ext cx="1083550" cy="12099"/>
        </a:xfrm>
        <a:custGeom>
          <a:avLst/>
          <a:gdLst/>
          <a:ahLst/>
          <a:cxnLst/>
          <a:rect l="0" t="0" r="0" b="0"/>
          <a:pathLst>
            <a:path w="1083550" h="12099" fill="norm" stroke="1" extrusionOk="0">
              <a:moveTo>
                <a:pt x="0" y="8000"/>
              </a:moveTo>
              <a:lnTo>
                <a:pt x="798773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>
        <a:off x="8323675" y="4333108"/>
        <a:ext cx="0" cy="0"/>
      </dsp:txXfrm>
    </dsp:sp>
    <dsp:sp modelId="{BC6C3B73-FE5C-44ED-B331-82CF170AF395}">
      <dsp:nvSpPr>
        <dsp:cNvPr id="0" name="" hidden="0"/>
        <dsp:cNvSpPr/>
      </dsp:nvSpPr>
      <dsp:spPr bwMode="auto">
        <a:xfrm>
          <a:off x="7192987" y="4901551"/>
          <a:ext cx="2414262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терпимое отношение к миру и людям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7546547" y="5059337"/>
        <a:ext cx="1707142" cy="761858"/>
      </dsp:txXfrm>
    </dsp:sp>
    <dsp:sp modelId="{63179C5B-BEA7-48C4-BCE1-CD7B968F99E5}">
      <dsp:nvSpPr>
        <dsp:cNvPr id="0" name="" hidden="0"/>
        <dsp:cNvSpPr/>
      </dsp:nvSpPr>
      <dsp:spPr bwMode="auto">
        <a:xfrm rot="8401958">
          <a:off x="6297527" y="4266949"/>
          <a:ext cx="1442876" cy="12099"/>
        </a:xfrm>
        <a:custGeom>
          <a:avLst/>
          <a:gdLst/>
          <a:ahLst/>
          <a:cxnLst/>
          <a:rect l="0" t="0" r="0" b="0"/>
          <a:pathLst>
            <a:path w="1442876" h="12099" fill="norm" stroke="1" extrusionOk="0">
              <a:moveTo>
                <a:pt x="0" y="8000"/>
              </a:moveTo>
              <a:lnTo>
                <a:pt x="1090120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 rot="10800000">
        <a:off x="7069782" y="4277474"/>
        <a:ext cx="0" cy="0"/>
      </dsp:txXfrm>
    </dsp:sp>
    <dsp:sp modelId="{A6274A90-8814-4A92-8E9D-147FA2273A5C}">
      <dsp:nvSpPr>
        <dsp:cNvPr id="0" name="" hidden="0"/>
        <dsp:cNvSpPr/>
      </dsp:nvSpPr>
      <dsp:spPr bwMode="auto">
        <a:xfrm>
          <a:off x="4654891" y="4676017"/>
          <a:ext cx="2480923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000" b="1">
              <a:latin typeface="Times New Roman"/>
              <a:ea typeface="Arial"/>
              <a:cs typeface="Times New Roman"/>
            </a:rPr>
            <a:t>приветливость и доброта</a:t>
          </a:r>
          <a:endParaRPr lang="ru-RU" sz="2000" b="1">
            <a:latin typeface="Times New Roman"/>
            <a:ea typeface="Arial"/>
            <a:cs typeface="Times New Roman"/>
          </a:endParaRPr>
        </a:p>
      </dsp:txBody>
      <dsp:txXfrm>
        <a:off x="5018214" y="4833803"/>
        <a:ext cx="1754277" cy="761858"/>
      </dsp:txXfrm>
    </dsp:sp>
    <dsp:sp modelId="{9D251B06-96FD-4E4A-99DF-91B040EE6DF5}">
      <dsp:nvSpPr>
        <dsp:cNvPr id="0" name="" hidden="0"/>
        <dsp:cNvSpPr/>
      </dsp:nvSpPr>
      <dsp:spPr bwMode="auto">
        <a:xfrm rot="9864142">
          <a:off x="5334320" y="3896613"/>
          <a:ext cx="1299670" cy="12099"/>
        </a:xfrm>
        <a:custGeom>
          <a:avLst/>
          <a:gdLst/>
          <a:ahLst/>
          <a:cxnLst/>
          <a:rect l="0" t="0" r="0" b="0"/>
          <a:pathLst>
            <a:path w="1299670" h="12099" fill="norm" stroke="1" extrusionOk="0">
              <a:moveTo>
                <a:pt x="0" y="8000"/>
              </a:moveTo>
              <a:lnTo>
                <a:pt x="1130996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 rot="10800000">
        <a:off x="6024187" y="3925221"/>
        <a:ext cx="0" cy="0"/>
      </dsp:txXfrm>
    </dsp:sp>
    <dsp:sp modelId="{61C943C3-6A1C-4704-9AAA-5B4A66901531}">
      <dsp:nvSpPr>
        <dsp:cNvPr id="0" name="" hidden="0"/>
        <dsp:cNvSpPr/>
      </dsp:nvSpPr>
      <dsp:spPr bwMode="auto">
        <a:xfrm>
          <a:off x="3032351" y="3834318"/>
          <a:ext cx="2533717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умение незаметно помочь другому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3403405" y="3992104"/>
        <a:ext cx="1791609" cy="761858"/>
      </dsp:txXfrm>
    </dsp:sp>
    <dsp:sp modelId="{CFEB4B0A-A541-47E1-A6D4-ED0E82602105}">
      <dsp:nvSpPr>
        <dsp:cNvPr id="0" name="" hidden="0"/>
        <dsp:cNvSpPr/>
      </dsp:nvSpPr>
      <dsp:spPr bwMode="auto">
        <a:xfrm rot="10761018">
          <a:off x="4345259" y="3316183"/>
          <a:ext cx="1061742" cy="12099"/>
        </a:xfrm>
        <a:custGeom>
          <a:avLst/>
          <a:gdLst/>
          <a:ahLst/>
          <a:cxnLst/>
          <a:rect l="0" t="0" r="0" b="0"/>
          <a:pathLst>
            <a:path w="1061742" h="12099" fill="norm" stroke="1" extrusionOk="0">
              <a:moveTo>
                <a:pt x="0" y="8000"/>
              </a:moveTo>
              <a:lnTo>
                <a:pt x="1192186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 rot="10800000">
        <a:off x="4902973" y="3348473"/>
        <a:ext cx="0" cy="0"/>
      </dsp:txXfrm>
    </dsp:sp>
    <dsp:sp modelId="{CED5DD17-EDB5-4952-9919-5CA6EE8EB395}">
      <dsp:nvSpPr>
        <dsp:cNvPr id="0" name="" hidden="0"/>
        <dsp:cNvSpPr/>
      </dsp:nvSpPr>
      <dsp:spPr bwMode="auto">
        <a:xfrm>
          <a:off x="2324112" y="2800996"/>
          <a:ext cx="2021409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бережное отношение к природе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2620140" y="2958782"/>
        <a:ext cx="1429353" cy="761858"/>
      </dsp:txXfrm>
    </dsp:sp>
    <dsp:sp modelId="{E2FCE0A1-736F-4E3C-8686-73EF059E29F0}">
      <dsp:nvSpPr>
        <dsp:cNvPr id="0" name="" hidden="0"/>
        <dsp:cNvSpPr/>
      </dsp:nvSpPr>
      <dsp:spPr bwMode="auto">
        <a:xfrm rot="11607538">
          <a:off x="5212857" y="2713504"/>
          <a:ext cx="1249172" cy="12099"/>
        </a:xfrm>
        <a:custGeom>
          <a:avLst/>
          <a:gdLst/>
          <a:ahLst/>
          <a:cxnLst/>
          <a:rect l="0" t="0" r="0" b="0"/>
          <a:pathLst>
            <a:path w="1249172" h="12099" fill="norm" stroke="1" extrusionOk="0">
              <a:moveTo>
                <a:pt x="0" y="8000"/>
              </a:moveTo>
              <a:lnTo>
                <a:pt x="1342348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 rot="10800000">
        <a:off x="5860546" y="2757194"/>
        <a:ext cx="0" cy="0"/>
      </dsp:txXfrm>
    </dsp:sp>
    <dsp:sp modelId="{855E85AD-41F8-4FC0-BAB8-B66B4D4F690E}">
      <dsp:nvSpPr>
        <dsp:cNvPr id="0" name="" hidden="0"/>
        <dsp:cNvSpPr/>
      </dsp:nvSpPr>
      <dsp:spPr bwMode="auto">
        <a:xfrm>
          <a:off x="2363539" y="1726543"/>
          <a:ext cx="3151278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600" b="1">
              <a:latin typeface="Times New Roman"/>
              <a:ea typeface="Arial"/>
              <a:cs typeface="Times New Roman"/>
            </a:rPr>
            <a:t>восприимчивость к интеллектуальным ценностям</a:t>
          </a:r>
          <a:endParaRPr lang="ru-RU" sz="1600" b="1">
            <a:latin typeface="Times New Roman"/>
            <a:ea typeface="Arial"/>
            <a:cs typeface="Times New Roman"/>
          </a:endParaRPr>
        </a:p>
      </dsp:txBody>
      <dsp:txXfrm>
        <a:off x="2825033" y="1884329"/>
        <a:ext cx="2228290" cy="761858"/>
      </dsp:txXfrm>
    </dsp:sp>
    <dsp:sp modelId="{B7C8494D-6A88-4D2D-ACDF-758E6BC57B67}">
      <dsp:nvSpPr>
        <dsp:cNvPr id="0" name="" hidden="0"/>
        <dsp:cNvSpPr/>
      </dsp:nvSpPr>
      <dsp:spPr bwMode="auto">
        <a:xfrm rot="12933249">
          <a:off x="5879275" y="2248165"/>
          <a:ext cx="1754845" cy="12099"/>
        </a:xfrm>
        <a:custGeom>
          <a:avLst/>
          <a:gdLst/>
          <a:ahLst/>
          <a:cxnLst/>
          <a:rect l="0" t="0" r="0" b="0"/>
          <a:pathLst>
            <a:path w="1754845" h="12099" fill="norm" stroke="1" extrusionOk="0">
              <a:moveTo>
                <a:pt x="0" y="8000"/>
              </a:moveTo>
              <a:lnTo>
                <a:pt x="1137594" y="80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Arial"/>
            <a:cs typeface="Arial"/>
          </a:endParaRPr>
        </a:p>
      </dsp:txBody>
      <dsp:txXfrm rot="10800000">
        <a:off x="6766880" y="2315416"/>
        <a:ext cx="0" cy="0"/>
      </dsp:txXfrm>
    </dsp:sp>
    <dsp:sp modelId="{1B9E846F-77C9-465A-9E0B-1B607993DA0B}">
      <dsp:nvSpPr>
        <dsp:cNvPr id="0" name="" hidden="0"/>
        <dsp:cNvSpPr/>
      </dsp:nvSpPr>
      <dsp:spPr bwMode="auto">
        <a:xfrm>
          <a:off x="4026808" y="734350"/>
          <a:ext cx="2714229" cy="10774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rgbClr val="000000"/>
        </a:lnRef>
        <a:fillRef idx="2">
          <a:srgbClr val="000000"/>
        </a:fillRef>
        <a:effectRef idx="1">
          <a:srgbClr val="00000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Times New Roman"/>
              <a:ea typeface="Arial"/>
              <a:cs typeface="Times New Roman"/>
            </a:rPr>
            <a:t>осознание старого как нового</a:t>
          </a:r>
          <a:endParaRPr lang="ru-RU" sz="1800" b="1">
            <a:latin typeface="Times New Roman"/>
            <a:ea typeface="Arial"/>
            <a:cs typeface="Times New Roman"/>
          </a:endParaRPr>
        </a:p>
      </dsp:txBody>
      <dsp:txXfrm>
        <a:off x="4424298" y="892136"/>
        <a:ext cx="1919248" cy="761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0"/>
      <dgm:dir val="norm"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00000"/>
      <dgm:constr type="sibSp" refType="w" refFor="ch" refForName="node" fact="0.300000"/>
      <dgm:constr type="primFontSz" for="ch" forName="centerShape" val="65.000000"/>
      <dgm:constr type="primFontSz" for="des" forName="node" op="equ" val="65.000000"/>
      <dgm:constr type="primFontSz" for="des" forName="connTx" val="55.000000"/>
      <dgm:constr type="primFontSz" for="des" forName="connTx" refType="primFontSz" refFor="ch" refForName="centerShape" op="lte" fact="0.800000"/>
    </dgm:constrLst>
    <dgm:ruleLst/>
    <dgm:forEach name="Name6" axis="ch" ptType="node" cnt="1">
      <dgm:layoutNode name="centerShape" styleLbl="node0">
        <dgm:alg type="tx"/>
        <dgm:shape type="ellipse" r:blip="">
          <dgm:adjLst/>
        </dgm:shape>
        <dgm:presOf axis="self"/>
        <dgm:constrLst>
          <dgm:constr type="h" refType="w"/>
          <dgm:constr type="tMarg" refType="primFontSz" fact="0.050000"/>
          <dgm:constr type="bMarg" refType="primFontSz" fact="0.050000"/>
          <dgm:constr type="lMarg" refType="primFontSz" fact="0.050000"/>
          <dgm:constr type="rMarg" refType="primFontSz" fact="0.050000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.000000"/>
              <dgm:constr type="h" val="5.000000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type="rect" r:blip="" hideGeom="1">
                <dgm:adjLst/>
              </dgm:shape>
              <dgm:presOf axis="self"/>
              <dgm:constrLst>
                <dgm:constr type="userA"/>
                <dgm:constr type="w" refType="userA" fact="0.050000"/>
                <dgm:constr type="h" refType="userA" fact="0.050000"/>
                <dgm:constr type="lMarg" val="1.000000"/>
                <dgm:constr type="rMarg" val="1.000000"/>
                <dgm:constr type="tMarg"/>
                <dgm:constr type="bMarg"/>
              </dgm:constrLst>
              <dgm:ruleLst>
                <dgm:rule type="w" val="NaN" fact="0.80000000000000004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0000"/>
              <dgm:constr type="bMarg" refType="primFontSz" fact="0.050000"/>
              <dgm:constr type="lMarg" refType="primFontSz" fact="0.050000"/>
              <dgm:constr type="rMarg" refType="primFontSz" fact="0.050000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0">
        <a:srgbClr val="00000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1">
        <a:srgbClr val="000000"/>
      </a:effectRef>
      <a:fontRef idx="minor"/>
    </dgm:style>
  </dgm:styleLbl>
  <dgm:styleLbl name="asst0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1">
        <a:srgbClr val="00000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fla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2">
        <a:srgbClr val="000000"/>
      </a:fillRef>
      <a:effectRef idx="1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181AE5-75CB-4293-ABD3-F15F92AECB2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129871-8A3C-4FE8-B37F-C7E766365A59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 /><Relationship Id="rId3" Type="http://schemas.microsoft.com/office/2007/relationships/diagramDrawing" Target="../diagrams/drawing1.xml" /><Relationship Id="rId4" Type="http://schemas.openxmlformats.org/officeDocument/2006/relationships/diagramColors" Target="../diagrams/colors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478971" y="319315"/>
            <a:ext cx="11567886" cy="30189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Проект «Наследники академика </a:t>
            </a:r>
            <a:br>
              <a:rPr lang="ru-RU" b="1"/>
            </a:br>
            <a:r>
              <a:rPr lang="ru-RU" b="1"/>
              <a:t>Д.С. Лихачева: университет – учителю, учитель – ученикам»</a:t>
            </a:r>
            <a:br>
              <a:rPr lang="ru-RU" b="1"/>
            </a:br>
            <a:endParaRPr lang="ru-RU" b="1"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665326" y="2609781"/>
            <a:ext cx="7526674" cy="4248218"/>
          </a:xfrm>
          <a:prstGeom prst="rect">
            <a:avLst/>
          </a:prstGeom>
        </p:spPr>
      </p:pic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0" y="2609781"/>
            <a:ext cx="6350102" cy="42482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026885" y="161926"/>
            <a:ext cx="10515600" cy="708932"/>
          </a:xfrm>
        </p:spPr>
        <p:txBody>
          <a:bodyPr/>
          <a:lstStyle/>
          <a:p>
            <a:pPr algn="ctr">
              <a:defRPr/>
            </a:pPr>
            <a:r>
              <a:rPr lang="ru-RU" b="1">
                <a:solidFill>
                  <a:prstClr val="black"/>
                </a:solidFill>
              </a:rPr>
              <a:t>Уроки </a:t>
            </a:r>
            <a:r>
              <a:rPr lang="ru-RU" b="1">
                <a:solidFill>
                  <a:prstClr val="black"/>
                </a:solidFill>
              </a:rPr>
              <a:t>Лихачева</a:t>
            </a:r>
            <a:endParaRPr lang="ru-RU" b="1"/>
          </a:p>
        </p:txBody>
      </p:sp>
      <p:pic>
        <p:nvPicPr>
          <p:cNvPr id="4" name="Объект 3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1392450" y="870858"/>
            <a:ext cx="8949389" cy="5987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45143" y="365126"/>
            <a:ext cx="11814627" cy="107178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b="1"/>
              <a:t>Тема урока </a:t>
            </a:r>
            <a:br>
              <a:rPr lang="ru-RU" b="1"/>
            </a:br>
            <a:r>
              <a:rPr lang="ru-RU" b="1"/>
              <a:t>«Интеллигентность равна нравственному здоровью»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747657" y="2452913"/>
            <a:ext cx="6212113" cy="407851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/>
              <a:t>Основной принцип интеллигентности – интеллектуальная свобода, –  свобода как нравственная категория. Не свободен интеллигентный человек только от своей совести и от своей мысли.</a:t>
            </a:r>
            <a:endParaRPr/>
          </a:p>
          <a:p>
            <a:pPr marL="0" indent="0" algn="r">
              <a:buNone/>
              <a:defRPr/>
            </a:pPr>
            <a:r>
              <a:rPr lang="ru-RU"/>
              <a:t>Д.С. Лихачев. «О русской интеллигенции. Письмо в редакцию». «Новый мир», №2, 1993 г.</a:t>
            </a:r>
            <a:endParaRPr lang="ru-RU"/>
          </a:p>
        </p:txBody>
      </p:sp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45143" y="2270580"/>
            <a:ext cx="5463627" cy="39705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32229" y="174171"/>
            <a:ext cx="11538857" cy="121109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Д.С. Лихачев – филолог, литературовед, историк, лингвист, доктор филологических наук</a:t>
            </a:r>
            <a:endParaRPr lang="ru-RU" b="1"/>
          </a:p>
        </p:txBody>
      </p:sp>
      <p:pic>
        <p:nvPicPr>
          <p:cNvPr id="5" name="Объект 4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0" y="1478682"/>
            <a:ext cx="3483429" cy="5433300"/>
          </a:xfrm>
          <a:prstGeom prst="rect">
            <a:avLst/>
          </a:prstGeom>
        </p:spPr>
      </p:pic>
      <p:pic>
        <p:nvPicPr>
          <p:cNvPr id="8" name="Рисунок 7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5723466" y="2006600"/>
            <a:ext cx="6468533" cy="4851400"/>
          </a:xfrm>
          <a:prstGeom prst="rect">
            <a:avLst/>
          </a:prstGeom>
        </p:spPr>
      </p:pic>
      <p:pic>
        <p:nvPicPr>
          <p:cNvPr id="9" name="Рисунок 8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3300518" y="1439246"/>
            <a:ext cx="3419208" cy="54727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628086" cy="124596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Дмитрий Сергеевич Лихачев </a:t>
            </a:r>
            <a:br>
              <a:rPr lang="ru-RU" b="1"/>
            </a:br>
            <a:r>
              <a:rPr lang="ru-RU" b="1"/>
              <a:t>(28 ноября 1906 – 30 сентября 1999)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45144" y="1799771"/>
            <a:ext cx="8913586" cy="4377192"/>
          </a:xfrm>
        </p:spPr>
        <p:txBody>
          <a:bodyPr/>
          <a:lstStyle/>
          <a:p>
            <a:pPr>
              <a:defRPr/>
            </a:pPr>
            <a:r>
              <a:rPr lang="ru-RU"/>
              <a:t>Родился в Санкт-Петербурге в семье инженера Сергея Михайловича и его жены Веры Семёновны.</a:t>
            </a:r>
            <a:endParaRPr/>
          </a:p>
          <a:p>
            <a:pPr>
              <a:defRPr/>
            </a:pPr>
            <a:r>
              <a:rPr lang="ru-RU"/>
              <a:t>Учёба в гимназии. «Школа сыграла большую роль в моей жизни…»</a:t>
            </a:r>
            <a:endParaRPr/>
          </a:p>
          <a:p>
            <a:pPr>
              <a:defRPr/>
            </a:pPr>
            <a:r>
              <a:rPr lang="ru-RU"/>
              <a:t>Поступление в Петроградский (Санкт-Петербургский) университет на факультет общественных наук, на литературно-лингвистическое отделение.</a:t>
            </a:r>
            <a:endParaRPr/>
          </a:p>
          <a:p>
            <a:pPr>
              <a:defRPr/>
            </a:pPr>
            <a:r>
              <a:rPr lang="ru-RU"/>
              <a:t>Дмитрий Лихачев – член студенческого кружка «Космическая </a:t>
            </a:r>
            <a:r>
              <a:rPr lang="ru-RU"/>
              <a:t>А</a:t>
            </a:r>
            <a:r>
              <a:rPr lang="ru-RU"/>
              <a:t>кадемия </a:t>
            </a:r>
            <a:r>
              <a:rPr lang="ru-RU"/>
              <a:t>Н</a:t>
            </a:r>
            <a:r>
              <a:rPr lang="ru-RU"/>
              <a:t>аук» (КАН), провозгласившего принцип «весёлой науки».</a:t>
            </a:r>
            <a:endParaRPr lang="ru-RU"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9058729" y="2300516"/>
            <a:ext cx="3133271" cy="4557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06399" y="261257"/>
            <a:ext cx="11408229" cy="940401"/>
          </a:xfrm>
        </p:spPr>
        <p:txBody>
          <a:bodyPr/>
          <a:lstStyle/>
          <a:p>
            <a:pPr algn="ctr">
              <a:defRPr/>
            </a:pPr>
            <a:r>
              <a:rPr lang="ru-RU" b="1"/>
              <a:t>Соловецкий лагерь особого назначения  (СЛОН)</a:t>
            </a:r>
            <a:endParaRPr lang="ru-RU" b="1"/>
          </a:p>
        </p:txBody>
      </p:sp>
      <p:sp>
        <p:nvSpPr>
          <p:cNvPr id="5" name="Объект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949371" y="1201658"/>
            <a:ext cx="6995886" cy="565634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/>
              <a:t>1928 г. – Арест членов </a:t>
            </a:r>
            <a:r>
              <a:rPr lang="ru-RU"/>
              <a:t>КАНа</a:t>
            </a:r>
            <a:r>
              <a:rPr lang="ru-RU"/>
              <a:t>. Д.С. Лихачев осужден на 5 лет за контрреволюционную деятельность. </a:t>
            </a:r>
            <a:endParaRPr/>
          </a:p>
          <a:p>
            <a:pPr>
              <a:defRPr/>
            </a:pPr>
            <a:r>
              <a:rPr lang="ru-RU"/>
              <a:t>Попадает в тюрьму, затем – в Соловецкий лагерь особого назначения.</a:t>
            </a:r>
            <a:endParaRPr/>
          </a:p>
          <a:p>
            <a:pPr>
              <a:defRPr/>
            </a:pPr>
            <a:r>
              <a:rPr lang="ru-RU"/>
              <a:t>1931 г. – Работа на строительстве </a:t>
            </a:r>
            <a:r>
              <a:rPr lang="ru-RU"/>
              <a:t>Беломоро</a:t>
            </a:r>
            <a:r>
              <a:rPr lang="ru-RU"/>
              <a:t>-Балтийского канала. </a:t>
            </a:r>
            <a:endParaRPr/>
          </a:p>
          <a:p>
            <a:pPr>
              <a:defRPr/>
            </a:pPr>
            <a:r>
              <a:rPr lang="ru-RU"/>
              <a:t>Досрочно освобождён в 1932 году «за успехи в труде». Позже вернулся в Ленинград.</a:t>
            </a:r>
            <a:endParaRPr/>
          </a:p>
          <a:p>
            <a:pPr>
              <a:defRPr/>
            </a:pPr>
            <a:r>
              <a:rPr lang="ru-RU"/>
              <a:t>1935 г. – Женитьба на Зинаиде Александровне Макаровой.</a:t>
            </a:r>
            <a:endParaRPr/>
          </a:p>
          <a:p>
            <a:pPr>
              <a:defRPr/>
            </a:pPr>
            <a:r>
              <a:rPr lang="ru-RU"/>
              <a:t>В 1937 г. родились две дочки – близнецы Вера и Людмила.</a:t>
            </a:r>
            <a:endParaRPr lang="ru-RU"/>
          </a:p>
        </p:txBody>
      </p:sp>
      <p:pic>
        <p:nvPicPr>
          <p:cNvPr id="6" name="Объект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06399" y="1201658"/>
            <a:ext cx="4064000" cy="557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6"/>
            <a:ext cx="10515600" cy="766988"/>
          </a:xfrm>
        </p:spPr>
        <p:txBody>
          <a:bodyPr/>
          <a:lstStyle/>
          <a:p>
            <a:pPr algn="ctr">
              <a:defRPr/>
            </a:pPr>
            <a:r>
              <a:rPr lang="ru-RU" b="1"/>
              <a:t>Блокада</a:t>
            </a:r>
            <a:endParaRPr lang="ru-RU" b="1"/>
          </a:p>
        </p:txBody>
      </p:sp>
      <p:sp>
        <p:nvSpPr>
          <p:cNvPr id="5" name="Объект 4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35429" y="1335315"/>
            <a:ext cx="6110513" cy="5399314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/>
              <a:t>1941 г. – Семья Лихачевых оказалась в блокадном Ленинграде. </a:t>
            </a:r>
            <a:endParaRPr/>
          </a:p>
          <a:p>
            <a:pPr>
              <a:defRPr/>
            </a:pPr>
            <a:r>
              <a:rPr lang="ru-RU"/>
              <a:t>Работа в Пушкинском доме. «Человеческий мозг умирал последним. Когда переставали действовать руки и ноги, мозг продолжал работать».</a:t>
            </a:r>
            <a:endParaRPr/>
          </a:p>
          <a:p>
            <a:pPr>
              <a:defRPr/>
            </a:pPr>
            <a:r>
              <a:rPr lang="ru-RU"/>
              <a:t>Смерть отца. «Теперь я почувствовал себя первым, ответственным за жизнь семьи в большей мере, чем раньше…»</a:t>
            </a:r>
            <a:endParaRPr/>
          </a:p>
          <a:p>
            <a:pPr>
              <a:defRPr/>
            </a:pPr>
            <a:r>
              <a:rPr lang="ru-RU"/>
              <a:t>1942 г. – Эвакуация по Дороге жизни в Казань. Медаль «За оборону Ленинграда».</a:t>
            </a:r>
            <a:endParaRPr lang="ru-RU"/>
          </a:p>
        </p:txBody>
      </p:sp>
      <p:pic>
        <p:nvPicPr>
          <p:cNvPr id="6" name="Объект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6736103" y="1335315"/>
            <a:ext cx="5223668" cy="5223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59657" y="365126"/>
            <a:ext cx="11800114" cy="110081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Д.С. Лихачев – исследователь древнерусского летописания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59658" y="1669142"/>
            <a:ext cx="8011885" cy="4949371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/>
              <a:t>Перевод текста «Повести временных лет» (совместно с Б.А. Романовым) с древнерусского на современный литературный язык с сохранением своеобразного строя речи.</a:t>
            </a:r>
            <a:endParaRPr/>
          </a:p>
          <a:p>
            <a:pPr>
              <a:defRPr/>
            </a:pPr>
            <a:r>
              <a:rPr lang="ru-RU"/>
              <a:t>1947 г. – Защита диссертации «Очерки по истории литературных форм летописания Х</a:t>
            </a:r>
            <a:r>
              <a:rPr lang="en-US"/>
              <a:t>I </a:t>
            </a:r>
            <a:r>
              <a:rPr lang="ru-RU"/>
              <a:t>– Х</a:t>
            </a:r>
            <a:r>
              <a:rPr lang="en-US"/>
              <a:t>VI</a:t>
            </a:r>
            <a:r>
              <a:rPr lang="ru-RU"/>
              <a:t> вв.».</a:t>
            </a:r>
            <a:endParaRPr/>
          </a:p>
          <a:p>
            <a:pPr>
              <a:defRPr/>
            </a:pPr>
            <a:r>
              <a:rPr lang="ru-RU"/>
              <a:t>С 1950 г. – Д.С. Лихачев – один из ведущих исследователей «Слова о полку Игореве»: перевод текста, истолкование «темных мест», издание «Слова» для школьников, книги для учителей.</a:t>
            </a:r>
            <a:endParaRPr/>
          </a:p>
          <a:p>
            <a:pPr>
              <a:defRPr/>
            </a:pPr>
            <a:r>
              <a:rPr lang="ru-RU"/>
              <a:t>1967 г. – Книга «Поэтика древнерусской литературы».</a:t>
            </a:r>
            <a:endParaRPr lang="ru-RU"/>
          </a:p>
        </p:txBody>
      </p:sp>
      <p:pic>
        <p:nvPicPr>
          <p:cNvPr id="8" name="Рисунок 7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302724" y="1825625"/>
            <a:ext cx="3657047" cy="4679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6"/>
            <a:ext cx="10515600" cy="67990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Подвижник русской культуры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28789" y="1248228"/>
            <a:ext cx="7237926" cy="535577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/>
              <a:t>В 1953 г. избран членом-корреспондентом Академии наук СССР.</a:t>
            </a:r>
            <a:endParaRPr/>
          </a:p>
          <a:p>
            <a:pPr>
              <a:defRPr/>
            </a:pPr>
            <a:r>
              <a:rPr lang="ru-RU"/>
              <a:t>С 1960 г. и до кончины Дмитрий Сергеевич – член Ученого совета государственного Русского музея и Советского (Российского) комитета славистов.</a:t>
            </a:r>
            <a:endParaRPr/>
          </a:p>
          <a:p>
            <a:pPr>
              <a:defRPr/>
            </a:pPr>
            <a:r>
              <a:rPr lang="ru-RU"/>
              <a:t>В 1969 году за труд «Поэтика древнерусской литературы» становится лауреатом Государственной премии СССР.</a:t>
            </a:r>
            <a:endParaRPr/>
          </a:p>
          <a:p>
            <a:pPr>
              <a:defRPr/>
            </a:pPr>
            <a:r>
              <a:rPr lang="ru-RU"/>
              <a:t>С 1970 г. – действительный член Академии наук СССР.</a:t>
            </a:r>
            <a:endParaRPr/>
          </a:p>
          <a:p>
            <a:pPr>
              <a:defRPr/>
            </a:pPr>
            <a:r>
              <a:rPr lang="ru-RU"/>
              <a:t>«Главный хранитель памятников культуры».</a:t>
            </a:r>
            <a:endParaRPr/>
          </a:p>
        </p:txBody>
      </p:sp>
      <p:pic>
        <p:nvPicPr>
          <p:cNvPr id="8" name="Рисунок 7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575233" y="1248228"/>
            <a:ext cx="4071919" cy="5028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 b="1"/>
              <a:t>«Великий гуманитарий»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200" y="1524000"/>
            <a:ext cx="10515600" cy="5109029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3200"/>
              <a:t>«Считая, что чувство собственного достоинства – одно из важнейших качеств интеллигентного человека, Дмитрий Сергеевич всячески его поддерживал». И.А. </a:t>
            </a:r>
            <a:r>
              <a:rPr lang="ru-RU" sz="3200"/>
              <a:t>Лобаков</a:t>
            </a:r>
            <a:r>
              <a:rPr lang="ru-RU" sz="3200"/>
              <a:t>, помощник Дмитрия Сергеевича</a:t>
            </a:r>
            <a:endParaRPr/>
          </a:p>
          <a:p>
            <a:pPr algn="just">
              <a:defRPr/>
            </a:pPr>
            <a:r>
              <a:rPr lang="ru-RU" sz="3200"/>
              <a:t>«Знающим можно притвориться. И умным тоже можно притвориться. Нельзя притвориться интеллигентным». Д.С. Лихачев</a:t>
            </a:r>
            <a:endParaRPr/>
          </a:p>
          <a:p>
            <a:pPr algn="just">
              <a:defRPr/>
            </a:pPr>
            <a:r>
              <a:rPr lang="ru-RU" sz="3200">
                <a:solidFill>
                  <a:prstClr val="black"/>
                </a:solidFill>
              </a:rPr>
              <a:t>«Основной </a:t>
            </a:r>
            <a:r>
              <a:rPr lang="ru-RU" sz="3200">
                <a:solidFill>
                  <a:prstClr val="black"/>
                </a:solidFill>
              </a:rPr>
              <a:t>принцип интеллигентности – интеллектуальная свобода, –  свобода как нравственная </a:t>
            </a:r>
            <a:r>
              <a:rPr lang="ru-RU" sz="3200">
                <a:solidFill>
                  <a:prstClr val="black"/>
                </a:solidFill>
              </a:rPr>
              <a:t>категория». Д.С. Лихачев</a:t>
            </a:r>
            <a:endParaRPr lang="ru-RU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537903" y="124851"/>
            <a:ext cx="3433140" cy="4577520"/>
          </a:xfrm>
          <a:prstGeom prst="rect">
            <a:avLst/>
          </a:prstGeom>
        </p:spPr>
      </p:pic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496281" y="124851"/>
            <a:ext cx="3114504" cy="4152672"/>
          </a:xfrm>
          <a:prstGeom prst="rect">
            <a:avLst/>
          </a:prstGeom>
        </p:spPr>
      </p:pic>
      <p:pic>
        <p:nvPicPr>
          <p:cNvPr id="7" name="Рисунок 6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rot="5400000">
            <a:off x="5527234" y="3082443"/>
            <a:ext cx="4210392" cy="3157794"/>
          </a:xfrm>
          <a:prstGeom prst="rect">
            <a:avLst/>
          </a:prstGeom>
        </p:spPr>
      </p:pic>
      <p:pic>
        <p:nvPicPr>
          <p:cNvPr id="10" name="Рисунок 9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 rot="5400000">
            <a:off x="-411669" y="874301"/>
            <a:ext cx="4484914" cy="3363686"/>
          </a:xfrm>
          <a:prstGeom prst="rect">
            <a:avLst/>
          </a:prstGeom>
        </p:spPr>
      </p:pic>
      <p:pic>
        <p:nvPicPr>
          <p:cNvPr id="11" name="Объект 3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rot="5400000">
            <a:off x="1750231" y="2957727"/>
            <a:ext cx="4352925" cy="3264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12359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ru-RU" b="1"/>
              <a:t>Книга, обращенная к молодежи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46743" y="1825625"/>
            <a:ext cx="6836227" cy="483904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/>
              <a:t> </a:t>
            </a:r>
            <a:r>
              <a:rPr lang="ru-RU" sz="3200"/>
              <a:t>«Письма о добром и прекрасном» (1985)</a:t>
            </a:r>
            <a:endParaRPr/>
          </a:p>
          <a:p>
            <a:pPr marL="0" indent="0">
              <a:buNone/>
              <a:defRPr/>
            </a:pPr>
            <a:r>
              <a:rPr lang="ru-RU" sz="3200"/>
              <a:t>«Сперва я пишу в своих письмах о цели и смысле жизни, о красоте поведения, а потом перехожу к красоте окружающего нас мира, к красоте, открывающейся нам в произведениях искусства». </a:t>
            </a:r>
            <a:endParaRPr/>
          </a:p>
          <a:p>
            <a:pPr marL="0" indent="0">
              <a:buNone/>
              <a:defRPr/>
            </a:pPr>
            <a:r>
              <a:rPr lang="ru-RU" sz="3200"/>
              <a:t> </a:t>
            </a:r>
            <a:r>
              <a:rPr lang="ru-RU" sz="3200"/>
              <a:t>                                             Д.С. Лихачев</a:t>
            </a:r>
            <a:endParaRPr lang="ru-RU" sz="3200"/>
          </a:p>
        </p:txBody>
      </p:sp>
      <p:pic>
        <p:nvPicPr>
          <p:cNvPr id="5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195639" y="1337921"/>
            <a:ext cx="3477602" cy="5326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4171" y="365125"/>
            <a:ext cx="11887200" cy="102974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Письмо 12. «Человек должен быть интеллигентен»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200" y="1394870"/>
            <a:ext cx="10526486" cy="825817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ru-RU" sz="3200"/>
              <a:t>Как вы понимаете значение слов «интеллигентный», «интеллигентность»?</a:t>
            </a:r>
            <a:endParaRPr lang="ru-RU" sz="3200"/>
          </a:p>
        </p:txBody>
      </p:sp>
      <p:pic>
        <p:nvPicPr>
          <p:cNvPr id="5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846943" y="2424615"/>
            <a:ext cx="8269513" cy="43414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35429" y="1"/>
            <a:ext cx="11321142" cy="1335313"/>
          </a:xfrm>
        </p:spPr>
        <p:txBody>
          <a:bodyPr/>
          <a:lstStyle/>
          <a:p>
            <a:pPr algn="ctr">
              <a:defRPr/>
            </a:pPr>
            <a:r>
              <a:rPr lang="ru-RU" b="1"/>
              <a:t>Д.С. Лихачев об истинной интеллигентности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12" name=""/>
          <p:cNvGraphicFramePr>
            <a:graphicFrameLocks xmlns:a="http://schemas.openxmlformats.org/drawingml/2006/main"/>
          </p:cNvGraphicFramePr>
          <p:nvPr/>
        </p:nvGraphicFramePr>
        <p:xfrm>
          <a:off x="-2128697" y="307407"/>
          <a:ext cx="16028480" cy="6550593"/>
          <a:chOff x="0" y="0"/>
          <a:ch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5" r:qs="rId6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 b="1"/>
              <a:t>Д.С. Лихачев. Мысли об учительстве</a:t>
            </a:r>
            <a:endParaRPr lang="ru-RU" b="1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198" y="1825625"/>
            <a:ext cx="10830059" cy="45236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/>
              <a:t>«Учительство - это искусство, труд не менее творческий, чем труд писателя и композитора, но более тяжелый и ответственный. Учитель обращается к душе человеческой не через музыку, как композитор, не с помощью красок, как художник, а впрямую. Воспитывает личностью своей, своими знаниями и любовью, своим отношением к </a:t>
            </a:r>
            <a:r>
              <a:rPr lang="ru-RU"/>
              <a:t>миру».</a:t>
            </a:r>
            <a:endParaRPr lang="ru-RU"/>
          </a:p>
          <a:p>
            <a:pPr>
              <a:defRPr/>
            </a:pPr>
            <a:r>
              <a:rPr lang="ru-RU"/>
              <a:t>«Учитель </a:t>
            </a:r>
            <a:r>
              <a:rPr lang="ru-RU"/>
              <a:t>должен быть свободен, как поэт, художник, рассказывать о том, что знает и любит сам, а не выполнять указания, данные кем-то со стороны или свыше. Только в этом случае он станет полностью духовным наставником молодежи, независимо от того, какой он предмет преподает - химию, физику, литературу или историю».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67424" y="373487"/>
            <a:ext cx="6735651" cy="119773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Образы учителей </a:t>
            </a:r>
            <a:br>
              <a:rPr lang="ru-RU" b="1"/>
            </a:br>
            <a:r>
              <a:rPr lang="ru-RU" b="1"/>
              <a:t>в отечественной литературе </a:t>
            </a:r>
            <a:endParaRPr lang="ru-RU" b="1"/>
          </a:p>
        </p:txBody>
      </p:sp>
      <p:pic>
        <p:nvPicPr>
          <p:cNvPr id="5" name="Объект 4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3374055" y="2429051"/>
            <a:ext cx="2820166" cy="4198788"/>
          </a:xfrm>
          <a:prstGeom prst="rect">
            <a:avLst/>
          </a:prstGeom>
        </p:spPr>
      </p:pic>
      <p:pic>
        <p:nvPicPr>
          <p:cNvPr id="11" name="Рисунок 10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7169091" y="96591"/>
            <a:ext cx="4370380" cy="3277785"/>
          </a:xfrm>
          <a:prstGeom prst="rect">
            <a:avLst/>
          </a:prstGeom>
        </p:spPr>
      </p:pic>
      <p:pic>
        <p:nvPicPr>
          <p:cNvPr id="12" name="Рисунок 11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6357181" y="3374375"/>
            <a:ext cx="2894547" cy="3492753"/>
          </a:xfrm>
          <a:prstGeom prst="rect">
            <a:avLst/>
          </a:prstGeom>
        </p:spPr>
      </p:pic>
      <p:pic>
        <p:nvPicPr>
          <p:cNvPr id="13" name="Объект 4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19874" y="1750426"/>
            <a:ext cx="3191221" cy="4877413"/>
          </a:xfrm>
          <a:prstGeom prst="rect">
            <a:avLst/>
          </a:prstGeom>
        </p:spPr>
      </p:pic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9466189" y="3374375"/>
            <a:ext cx="2533650" cy="3505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accent6">
            <a:lumMod val="60000"/>
            <a:lumOff val="40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198" y="365125"/>
            <a:ext cx="10649755" cy="153718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«Интеллигентность надо в себе развивать, тренировать – тренировать душевные силы</a:t>
            </a:r>
            <a:r>
              <a:rPr lang="ru-RU" b="1"/>
              <a:t>». </a:t>
            </a:r>
            <a:br>
              <a:rPr lang="ru-RU" b="1"/>
            </a:br>
            <a:r>
              <a:rPr lang="ru-RU" b="1"/>
              <a:t> </a:t>
            </a:r>
            <a:r>
              <a:rPr lang="ru-RU" b="1"/>
              <a:t>                                                                  Д.С. Лихачев</a:t>
            </a:r>
            <a:endParaRPr lang="ru-RU" b="1"/>
          </a:p>
        </p:txBody>
      </p:sp>
      <p:pic>
        <p:nvPicPr>
          <p:cNvPr id="4" name="Объект 3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293300" y="1696252"/>
            <a:ext cx="7452158" cy="4955685"/>
          </a:xfrm>
          <a:prstGeom prst="rect">
            <a:avLst/>
          </a:prstGeom>
        </p:spPr>
      </p:pic>
      <p:pic>
        <p:nvPicPr>
          <p:cNvPr id="5" name="Рисунок 4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8355168" y="2010740"/>
            <a:ext cx="3287334" cy="46411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ONLYOFFICE/7.1.0.1000</Application>
  <DocSecurity>0</DocSecurity>
  <PresentationFormat>Широкоэкранный</PresentationFormat>
  <Paragraphs>0</Paragraphs>
  <Slides>17</Slides>
  <Notes>17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Jocker</dc:creator>
  <cp:keywords/>
  <dc:description/>
  <dc:identifier/>
  <dc:language/>
  <cp:lastModifiedBy>Аноним</cp:lastModifiedBy>
  <cp:revision>41</cp:revision>
  <dcterms:created xsi:type="dcterms:W3CDTF">2023-03-05T06:38:55Z</dcterms:created>
  <dcterms:modified xsi:type="dcterms:W3CDTF">2023-05-18T07:04:19Z</dcterms:modified>
  <cp:category/>
  <cp:contentStatus/>
  <cp:version/>
</cp:coreProperties>
</file>