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17"/>
  </p:notesMasterIdLst>
  <p:sldIdLst>
    <p:sldId id="268" r:id="rId2"/>
    <p:sldId id="256" r:id="rId3"/>
    <p:sldId id="267" r:id="rId4"/>
    <p:sldId id="265" r:id="rId5"/>
    <p:sldId id="264" r:id="rId6"/>
    <p:sldId id="263" r:id="rId7"/>
    <p:sldId id="262" r:id="rId8"/>
    <p:sldId id="261" r:id="rId9"/>
    <p:sldId id="260" r:id="rId10"/>
    <p:sldId id="259" r:id="rId11"/>
    <p:sldId id="257" r:id="rId12"/>
    <p:sldId id="270" r:id="rId13"/>
    <p:sldId id="271" r:id="rId14"/>
    <p:sldId id="273" r:id="rId15"/>
    <p:sldId id="27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15" autoAdjust="0"/>
    <p:restoredTop sz="86477" autoAdjust="0"/>
  </p:normalViewPr>
  <p:slideViewPr>
    <p:cSldViewPr>
      <p:cViewPr varScale="1">
        <p:scale>
          <a:sx n="77" d="100"/>
          <a:sy n="77" d="100"/>
        </p:scale>
        <p:origin x="1061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D33938-3FB6-4BBA-B86E-274D35063756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344CA2-F16C-4332-BED5-4DF42163DE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19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44CA2-F16C-4332-BED5-4DF42163DEBE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022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A893582-D7C8-4C1A-AB7F-3EF792A0EE84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81F99C59-3EEA-4DB2-A0D1-9429012D78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226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3582-D7C8-4C1A-AB7F-3EF792A0EE84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81F99C59-3EEA-4DB2-A0D1-9429012D78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090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3582-D7C8-4C1A-AB7F-3EF792A0EE84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81F99C59-3EEA-4DB2-A0D1-9429012D78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60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3582-D7C8-4C1A-AB7F-3EF792A0EE84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81F99C59-3EEA-4DB2-A0D1-9429012D78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042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3582-D7C8-4C1A-AB7F-3EF792A0EE84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81F99C59-3EEA-4DB2-A0D1-9429012D78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213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3582-D7C8-4C1A-AB7F-3EF792A0EE84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81F99C59-3EEA-4DB2-A0D1-9429012D78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21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3582-D7C8-4C1A-AB7F-3EF792A0EE84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1F99C59-3EEA-4DB2-A0D1-9429012D78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94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3582-D7C8-4C1A-AB7F-3EF792A0EE84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1F99C59-3EEA-4DB2-A0D1-9429012D78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45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3582-D7C8-4C1A-AB7F-3EF792A0EE84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1F99C59-3EEA-4DB2-A0D1-9429012D78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947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3582-D7C8-4C1A-AB7F-3EF792A0EE84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1F99C59-3EEA-4DB2-A0D1-9429012D78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30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3582-D7C8-4C1A-AB7F-3EF792A0EE84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1F99C59-3EEA-4DB2-A0D1-9429012D78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047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3582-D7C8-4C1A-AB7F-3EF792A0EE84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1F99C59-3EEA-4DB2-A0D1-9429012D78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0580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3582-D7C8-4C1A-AB7F-3EF792A0EE84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1F99C59-3EEA-4DB2-A0D1-9429012D78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645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3582-D7C8-4C1A-AB7F-3EF792A0EE84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1F99C59-3EEA-4DB2-A0D1-9429012D78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3213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3582-D7C8-4C1A-AB7F-3EF792A0EE84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1F99C59-3EEA-4DB2-A0D1-9429012D78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232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1A893582-D7C8-4C1A-AB7F-3EF792A0EE84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1F99C59-3EEA-4DB2-A0D1-9429012D78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510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3582-D7C8-4C1A-AB7F-3EF792A0EE84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1F99C59-3EEA-4DB2-A0D1-9429012D78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324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1A893582-D7C8-4C1A-AB7F-3EF792A0EE84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81F99C59-3EEA-4DB2-A0D1-9429012D78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34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904656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chemeClr val="bg2"/>
                </a:solidFill>
              </a:rPr>
              <a:t>    </a:t>
            </a:r>
            <a:r>
              <a:rPr 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Дмитрий Сергеевич Лихачев - </a:t>
            </a:r>
            <a:br>
              <a:rPr 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выдающийся ученый современности, филолог, историк, философ науки и культуры, великий патриот России </a:t>
            </a:r>
            <a:endParaRPr lang="ru-RU" b="1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 descr="C:\Documents and Settings\Елена\Мои документы\Мои рисунки\172_97_Image00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176971"/>
            <a:ext cx="2321753" cy="1656184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</p:pic>
      <p:pic>
        <p:nvPicPr>
          <p:cNvPr id="2052" name="Picture 4" descr="C:\Documents and Settings\Елена\Мои документы\Мои рисунки\172_101_Image00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149830"/>
            <a:ext cx="2646800" cy="3710467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</p:pic>
      <p:pic>
        <p:nvPicPr>
          <p:cNvPr id="2053" name="Picture 5" descr="C:\Documents and Settings\Елена\Мои документы\Мои рисунки\172_100_Image00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69801" y="3183462"/>
            <a:ext cx="2477410" cy="1701155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Детство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395536" y="2132856"/>
            <a:ext cx="6345260" cy="3530600"/>
          </a:xfrm>
        </p:spPr>
        <p:txBody>
          <a:bodyPr>
            <a:noAutofit/>
          </a:bodyPr>
          <a:lstStyle/>
          <a:p>
            <a:pPr algn="l">
              <a:buNone/>
            </a:pPr>
            <a:r>
              <a:rPr lang="ru-RU" sz="30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Дмитрий Сергеевич Лихачев родился, прожил большую часть своей жизни и окончил свои дни в Санкт-Петербурге. Родился он 15 ноября 1906 года. (В 1918 г. в России был введен новый календарный стиль и теперь день его рождения по новому стилю обозначается как 28 ноября).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4" descr="19-20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76256" y="4509120"/>
            <a:ext cx="2160587" cy="1295400"/>
          </a:xfrm>
          <a:noFill/>
          <a:ln w="508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076056" y="274638"/>
            <a:ext cx="3610744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Юность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700808"/>
            <a:ext cx="6156176" cy="666936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 </a:t>
            </a:r>
            <a:endParaRPr lang="ru-RU" sz="2400" b="1" dirty="0" smtClean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Учился Д.С. Лихачев сначала в гимназии Человеколюбивого Общества (1914–1915), затем в Гимназии и реальном училище К.И. Мая (1915–1917), заканчивал среднее образование Советской трудовой школе им. 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Л.Лентовской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(1918–1923). С 1923 по 1928 г. учился в Ленинградском государственном университете на факультете общественных наук, на 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этнолого-лингвистическом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отделении. Здесь он проникся особой любовью к родной истории и культуре и начал исследовать древнерусскую литературу.</a:t>
            </a:r>
          </a:p>
          <a:p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2" name="Picture 6" descr="http://www.pushkinskijdom.ru/Portals/0/prezentacia/irliSotrud/11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3682" y="1988840"/>
            <a:ext cx="2842663" cy="4176464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3968" y="332656"/>
            <a:ext cx="4485184" cy="64807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Соловки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845" y="2132856"/>
            <a:ext cx="5076056" cy="65253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1"/>
                </a:solidFill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Осенью 1932 г. Дмитрий Сергеевич поступил                               работать литературным редактором в </a:t>
            </a:r>
            <a:r>
              <a:rPr lang="ru-RU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Соцэгиз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1934 г. Был переведен в Издательство Академии наук СССР, а с 1938 г. стал работать в Институте русской литературы (Пушкинский Дом). Здесь он для коллективного труда «История культуры Древней Руси» (т.2) написал главу о древнерусской литературе XI-XIII вв. Писал он этот труд с великим вдохновением – «как стихотворение в прозе». В 1938 г. с ученого, наконец, была снята судимость.</a:t>
            </a:r>
          </a:p>
          <a:p>
            <a:endParaRPr lang="ru-RU" dirty="0"/>
          </a:p>
        </p:txBody>
      </p:sp>
      <p:pic>
        <p:nvPicPr>
          <p:cNvPr id="6" name="Picture 1" descr="C:\Documents and Settings\Елена\Мои документы\Мои рисунки\1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364088" y="4365104"/>
            <a:ext cx="3246603" cy="1872208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</p:pic>
      <p:pic>
        <p:nvPicPr>
          <p:cNvPr id="21506" name="Picture 2" descr="C:\Documents and Settings\Елена\Мои документы\Мои рисунки\Image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7901" y="2590462"/>
            <a:ext cx="1615390" cy="1502648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</p:pic>
      <p:pic>
        <p:nvPicPr>
          <p:cNvPr id="21507" name="Picture 3" descr="C:\Documents and Settings\Елена\Мои документы\Мои рисунки\Image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7" y="2564905"/>
            <a:ext cx="1708591" cy="1503916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Женитьба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64382" y="2489200"/>
            <a:ext cx="3563602" cy="3530600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1935 г. Дмитрий Сергеевич Лихачев женился на Зинаиде Александровне Макаровой. В 1937 г. у них родились дочери-близнецы – Вера и Людмила.</a:t>
            </a:r>
          </a:p>
          <a:p>
            <a:endParaRPr lang="ru-RU" dirty="0"/>
          </a:p>
        </p:txBody>
      </p:sp>
      <p:pic>
        <p:nvPicPr>
          <p:cNvPr id="20482" name="Picture 2" descr="http://www.nasledie-rus.ru/img/790000/7907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2466482"/>
            <a:ext cx="3744416" cy="2718447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355976" y="476672"/>
            <a:ext cx="4330824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Защита диссертации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7544" y="2458976"/>
            <a:ext cx="5004048" cy="6126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1941 г. он становится старшим научным сотрудником Института русской литературы. В том же году он защищает кандидатскую диссертацию на тему «Новгородские летописные своды XII века». Находясь в блокаде в Ленинграде, он пишет и издает книгу «Оборона древнерусских городов» (1942). В июне 1942 г. ученый вместе с семьей эвакуируется в Казань.</a:t>
            </a:r>
          </a:p>
          <a:p>
            <a:endParaRPr lang="ru-RU" dirty="0"/>
          </a:p>
        </p:txBody>
      </p:sp>
      <p:pic>
        <p:nvPicPr>
          <p:cNvPr id="19457" name="Picture 1" descr="C:\Documents and Settings\Елена\Мои документы\Мои рисунки\lih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228184" y="2458976"/>
            <a:ext cx="2235134" cy="3530600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                             Награда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82686" y="2060848"/>
            <a:ext cx="3845298" cy="486761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2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1945 победном году Д.С. Лихачев пишет и издает книгу «Национальное самосознание Древней Руси». В следующем году получает медаль «За доблестный труд в Великой Отечественной войне 1941–1945 гг.».</a:t>
            </a:r>
          </a:p>
          <a:p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18434" name="Picture 2" descr="C:\Documents and Settings\Елена\Мои документы\Мои рисунки\2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556792"/>
            <a:ext cx="3545338" cy="4525963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29600" cy="1224136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Профессор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31840" y="2564904"/>
            <a:ext cx="5626968" cy="48574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1946 г. Он становится доцентом, а с 1951 года – профессором Ленинградского государственного университета: читает курсы по истории русского летописания, палеографии и истории культуры Древней Руси.</a:t>
            </a:r>
          </a:p>
          <a:p>
            <a:endParaRPr lang="ru-RU" b="1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172_84_Image00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1844824"/>
            <a:ext cx="2016224" cy="2908015"/>
          </a:xfrm>
          <a:prstGeom prst="rect">
            <a:avLst/>
          </a:prstGeom>
          <a:ln w="508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072" y="274638"/>
            <a:ext cx="3923928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F0"/>
                </a:solidFill>
              </a:rPr>
              <a:t/>
            </a:r>
            <a:br>
              <a:rPr lang="ru-RU" b="1" dirty="0" smtClean="0">
                <a:solidFill>
                  <a:srgbClr val="00B0F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>Доктор филологических наук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2348880"/>
            <a:ext cx="5194920" cy="63367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1947 г. Д.С. Лихачев защищает диссертацию на степень доктора филологических наук по теме: «Очерки по истории литературных форм летописания XI-XVI вв.». В середине века (1950 г.) в серии «Литературные памятники» в сопровождении его научных статей и комментариев выходят две замечательнейшие книги: «Повесть временных лет» и «Слово о полку Игореве».</a:t>
            </a:r>
          </a:p>
          <a:p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6" name="Picture 2" descr="C:\Documents and Settings\Елена\Мои документы\Мои рисунки\i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437112"/>
            <a:ext cx="1584176" cy="2030995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</p:pic>
      <p:pic>
        <p:nvPicPr>
          <p:cNvPr id="16387" name="Picture 3" descr="C:\Documents and Settings\Елена\Мои документы\Мои рисунки\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2204864"/>
            <a:ext cx="1512168" cy="2082797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Член  Академии наук СССР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04864"/>
            <a:ext cx="5842992" cy="4136821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1953 г. ученый был избран членом-корреспондентом, а 1970 — действительным членом Академии наук СССР. Такое позднее избрание было обусловлено тем, что научные труды этого великого ученого не отражали материалистической и антирелигиозной парадигмы официальной науки. Между тем Д.С. Лихачев был избран иностранным членом и членом-корреспондентом целого ряда стран, а также почетным доктором университетов Софии, Будапешта, Оксфорда, Бордо, Эдинбурга и Цюриха.</a:t>
            </a:r>
          </a:p>
          <a:p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2" name="Picture 2" descr="http://im5-tub-ru.yandex.net/i?id=86188147-34-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94511" y="4221088"/>
            <a:ext cx="1512168" cy="2120597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</p:pic>
      <p:pic>
        <p:nvPicPr>
          <p:cNvPr id="15363" name="Picture 3" descr="C:\Documents and Settings\Елена\Мои документы\Мои рисунки\i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484784"/>
            <a:ext cx="1462676" cy="2128112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Скорбное событие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64382" y="2489200"/>
            <a:ext cx="3995650" cy="353060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1981 году в автомобильной катастрофе погибла его дочь Вера. Ученый много раз говорил, что ее смерть была для него самым скорбным событием в жизни.</a:t>
            </a:r>
          </a:p>
          <a:p>
            <a:endParaRPr lang="ru-RU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3" name="Picture 1" descr="C:\Documents and Settings\Елена\Мои документы\Мои рисунки\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2996952"/>
            <a:ext cx="2880320" cy="2028196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003232" cy="77809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Награды-орден Апостола</a:t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> Андрея Первозванного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76872"/>
            <a:ext cx="5194920" cy="3888432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     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Ученый имел множество наград, как отечественных, так и зарубежных. Среди них высшие награды СССР — сталинская премия (1952), звание Героя Социалистического труда и золотая медаль «Серп и молот» (1986), Большая Золотая Медаль им. М.В. Ломоносова (1993), орден «За заслуги перед Отечеством» II степени (1996), орден Апостола Андрея Первозванного «За веру и верность Отечеству» за вклад в развитие отечественной культуры. Он стал первым кавалером ордена Апостола Андрея Первозванного после восстановления в России этой высшей награды.</a:t>
            </a:r>
          </a:p>
          <a:p>
            <a:endParaRPr lang="ru-RU" sz="2000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5" name="Picture 1" descr="C:\Documents and Settings\Елена\Мои документы\Мои рисунки\53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2132856"/>
            <a:ext cx="2952328" cy="2226547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Народный депутат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472064"/>
            <a:ext cx="4114800" cy="2448273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1989–1991 гг. академик Д.С. Лихачев избирался народным депутатом Верховного Совета СССР от Советского Фонда культуры.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42" name="Picture 2" descr="C:\Documents and Settings\Елена\Мои документы\Мои рисунки\600x600,fs-gostev-02,02,Gost-01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2050633"/>
            <a:ext cx="4104456" cy="2869704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Труды (1958-1985гг.)</a:t>
            </a:r>
            <a:endParaRPr lang="ru-RU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9633" y="2271110"/>
            <a:ext cx="5264495" cy="396044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Наиболее значительные его труды: «Человек в литературе Древней Руси» (1958), «Культура Руси времени Андрея Рублева и </a:t>
            </a:r>
            <a:r>
              <a:rPr lang="ru-RU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Епифания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Премудрого» (1962), «Текстология» (1962), «Поэтика древнерусской литературы» (1967), «Эпохи и стили» (1973), «Великое наследие» (1975), «Поэзия садов» (1982), «Письма о добром и прекрасном» (1985), сборник статей «Прошлое — будущему», (1985). Некоторые его книги переиздавались несколько раз.</a:t>
            </a:r>
          </a:p>
          <a:p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8193" name="Picture 1" descr="C:\Documents and Settings\Елена\Мои документы\Мои рисунки\i5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2492896"/>
            <a:ext cx="2376264" cy="1758435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58895"/>
            <a:ext cx="6343672" cy="709865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Кончина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268760"/>
            <a:ext cx="8229600" cy="488600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Кончина Дмитрия Сергеевича Лихачева последовала 30 сентября 1999 года.</a:t>
            </a:r>
          </a:p>
          <a:p>
            <a:endParaRPr lang="ru-RU" dirty="0"/>
          </a:p>
        </p:txBody>
      </p:sp>
      <p:pic>
        <p:nvPicPr>
          <p:cNvPr id="7169" name="Picture 1" descr="C:\Documents and Settings\Елена\Мои документы\Мои рисунки\t_L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2852936"/>
            <a:ext cx="2304256" cy="1536171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</p:pic>
      <p:pic>
        <p:nvPicPr>
          <p:cNvPr id="7170" name="Picture 2" descr="C:\Documents and Settings\Елена\Мои документы\Мои рисунки\t_L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924944"/>
            <a:ext cx="1584176" cy="2280253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</p:pic>
      <p:pic>
        <p:nvPicPr>
          <p:cNvPr id="7171" name="Picture 3" descr="C:\Documents and Settings\Елена\Мои документы\Мои рисунки\t_L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3068960"/>
            <a:ext cx="1695068" cy="2201387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</p:pic>
      <p:pic>
        <p:nvPicPr>
          <p:cNvPr id="7172" name="Picture 4" descr="C:\Documents and Settings\Елена\Мои документы\Мои рисунки\i9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4797152"/>
            <a:ext cx="2043675" cy="1532756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Ион (конференц-зал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296</TotalTime>
  <Words>718</Words>
  <Application>Microsoft Office PowerPoint</Application>
  <PresentationFormat>Экран (4:3)</PresentationFormat>
  <Paragraphs>31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Century Gothic</vt:lpstr>
      <vt:lpstr>Wingdings 3</vt:lpstr>
      <vt:lpstr>Ион (конференц-зал)</vt:lpstr>
      <vt:lpstr>Презентация PowerPoint</vt:lpstr>
      <vt:lpstr>Детство </vt:lpstr>
      <vt:lpstr>Юность</vt:lpstr>
      <vt:lpstr>Соловки</vt:lpstr>
      <vt:lpstr>Женитьба</vt:lpstr>
      <vt:lpstr>Защита диссертации</vt:lpstr>
      <vt:lpstr>                             Награда</vt:lpstr>
      <vt:lpstr>Профессор</vt:lpstr>
      <vt:lpstr> Доктор филологических наук</vt:lpstr>
      <vt:lpstr>Член  Академии наук СССР</vt:lpstr>
      <vt:lpstr>Скорбное событие</vt:lpstr>
      <vt:lpstr>Награды-орден Апостола  Андрея Первозванного</vt:lpstr>
      <vt:lpstr>Народный депутат</vt:lpstr>
      <vt:lpstr>Труды (1958-1985гг.)</vt:lpstr>
      <vt:lpstr>Кончина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АКАДЕМИК ДМИТРИЙ СЕРГЕЕВИЧ ЛИХАЧЕВ (1906–1999)</dc:title>
  <dc:creator>Елена</dc:creator>
  <cp:lastModifiedBy>2сош</cp:lastModifiedBy>
  <cp:revision>35</cp:revision>
  <dcterms:created xsi:type="dcterms:W3CDTF">2011-11-04T09:57:14Z</dcterms:created>
  <dcterms:modified xsi:type="dcterms:W3CDTF">2023-03-07T04:10:08Z</dcterms:modified>
</cp:coreProperties>
</file>