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slideLayouts/slideLayout8.xml" ContentType="application/vnd.openxmlformats-officedocument.presentationml.slideLayout+xml"/>
  <Override PartName="/ppt/slides/slide9.xml" ContentType="application/vnd.openxmlformats-officedocument.presentationml.slide+xml"/>
  <Override PartName="/ppt/slides/slide5.xml" ContentType="application/vnd.openxmlformats-officedocument.presentationml.slide+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Layouts/slideLayout1.xml" ContentType="application/vnd.openxmlformats-officedocument.presentationml.slideLayout+xml"/>
  <Override PartName="/ppt/slides/slide2.xml" ContentType="application/vnd.openxmlformats-officedocument.presentationml.slide+xml"/>
  <Override PartName="/ppt/viewProps.xml" ContentType="application/vnd.openxmlformats-officedocument.presentationml.viewProps+xml"/>
  <Override PartName="/ppt/presProps.xml" ContentType="application/vnd.openxmlformats-officedocument.presentationml.presProp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9144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presProps" Target="presProps.xml" /><Relationship Id="rId14" Type="http://schemas.openxmlformats.org/officeDocument/2006/relationships/tableStyles" Target="tableStyles.xml" /><Relationship Id="rId15" Type="http://schemas.openxmlformats.org/officeDocument/2006/relationships/viewProps" Target="viewProps.xml" /></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Титульный слайд">
    <p:spTree>
      <p:nvGrpSpPr>
        <p:cNvPr id="1" name="" hidden="0"/>
        <p:cNvGrpSpPr/>
        <p:nvPr isPhoto="0" userDrawn="0"/>
      </p:nvGrpSpPr>
      <p:grpSpPr bwMode="auto">
        <a:xfrm>
          <a:off x="0" y="0"/>
          <a:ext cx="0" cy="0"/>
          <a:chOff x="0" y="0"/>
          <a:chExt cx="0" cy="0"/>
        </a:xfrm>
      </p:grpSpPr>
      <p:sp>
        <p:nvSpPr>
          <p:cNvPr id="8" name="Заголовок 7" hidden="0"/>
          <p:cNvSpPr>
            <a:spLocks noGrp="1"/>
          </p:cNvSpPr>
          <p:nvPr isPhoto="0" userDrawn="0">
            <p:ph type="ctrTitle" hasCustomPrompt="0"/>
          </p:nvPr>
        </p:nvSpPr>
        <p:spPr bwMode="auto">
          <a:xfrm>
            <a:off x="422030" y="1371600"/>
            <a:ext cx="8229600" cy="1828800"/>
          </a:xfrm>
        </p:spPr>
        <p:txBody>
          <a:bodyPr vert="horz" lIns="45720" tIns="0" rIns="45720" bIns="0" anchor="b">
            <a:normAutofit/>
          </a:bodyPr>
          <a:lstStyle>
            <a:lvl1pPr>
              <a:defRPr sz="4800" b="1" cap="all">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defRPr>
            </a:lvl1pPr>
          </a:lstStyle>
          <a:p>
            <a:pPr>
              <a:defRPr/>
            </a:pPr>
            <a:r>
              <a:rPr lang="ru-RU"/>
              <a:t>Образец заголовка</a:t>
            </a:r>
            <a:endParaRPr lang="en-US"/>
          </a:p>
        </p:txBody>
      </p:sp>
      <p:sp>
        <p:nvSpPr>
          <p:cNvPr id="28" name="Дата 27"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17" name="Нижний колонтитул 16" hidden="0"/>
          <p:cNvSpPr>
            <a:spLocks noGrp="1"/>
          </p:cNvSpPr>
          <p:nvPr isPhoto="0" userDrawn="0">
            <p:ph type="ftr" sz="quarter" idx="11" hasCustomPrompt="0"/>
          </p:nvPr>
        </p:nvSpPr>
        <p:spPr bwMode="auto"/>
        <p:txBody>
          <a:bodyPr/>
          <a:lstStyle/>
          <a:p>
            <a:pPr>
              <a:defRPr/>
            </a:pPr>
            <a:endParaRPr lang="ru-RU"/>
          </a:p>
        </p:txBody>
      </p:sp>
      <p:sp>
        <p:nvSpPr>
          <p:cNvPr id="29" name="Номер слайда 28"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
        <p:nvSpPr>
          <p:cNvPr id="9" name="Подзаголовок 8" hidden="0"/>
          <p:cNvSpPr>
            <a:spLocks noGrp="1"/>
          </p:cNvSpPr>
          <p:nvPr isPhoto="0" userDrawn="0">
            <p:ph type="subTitle" idx="1" hasCustomPrompt="0"/>
          </p:nvPr>
        </p:nvSpPr>
        <p:spPr bwMode="auto">
          <a:xfrm>
            <a:off x="1371600" y="3331698"/>
            <a:ext cx="6400800" cy="1752599"/>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a:defRPr/>
            </a:pPr>
            <a:r>
              <a:rPr lang="ru-RU"/>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Заголовок и объект">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ru-RU"/>
              <a:t>Образец заголовка</a:t>
            </a:r>
            <a:endParaRPr lang="en-US"/>
          </a:p>
        </p:txBody>
      </p:sp>
      <p:sp>
        <p:nvSpPr>
          <p:cNvPr id="3" name="Объект 2" hidden="0"/>
          <p:cNvSpPr>
            <a:spLocks noGrp="1"/>
          </p:cNvSpPr>
          <p:nvPr isPhoto="0" userDrawn="0">
            <p:ph idx="1" hasCustomPrompt="0"/>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5" name="Нижний колонтитул 4" hidden="0"/>
          <p:cNvSpPr>
            <a:spLocks noGrp="1"/>
          </p:cNvSpPr>
          <p:nvPr isPhoto="0" userDrawn="0">
            <p:ph type="ftr" sz="quarter" idx="11" hasCustomPrompt="0"/>
          </p:nvPr>
        </p:nvSpPr>
        <p:spPr bwMode="auto"/>
        <p:txBody>
          <a:bodyPr/>
          <a:lstStyle/>
          <a:p>
            <a:pPr>
              <a:defRPr/>
            </a:pPr>
            <a:endParaRPr lang="ru-RU"/>
          </a:p>
        </p:txBody>
      </p:sp>
      <p:sp>
        <p:nvSpPr>
          <p:cNvPr id="6" name="Номер слайда 5"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Заголовок раздела">
    <p:bg>
      <p:bgRef idx="1003">
        <a:schemeClr val="bg2"/>
      </p:bgRef>
    </p:bg>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1600200" y="609600"/>
            <a:ext cx="7086600" cy="1828800"/>
          </a:xfrm>
        </p:spPr>
        <p:txBody>
          <a:bodyPr vert="horz" bIns="0" anchor="b">
            <a:noAutofit/>
          </a:bodyPr>
          <a:lstStyle>
            <a:lvl1pPr algn="l">
              <a:spcBef>
                <a:spcPts val="0"/>
              </a:spcBef>
              <a:buNone/>
              <a:defRPr sz="4800" b="1" cap="none">
                <a:ln w="6350">
                  <a:noFill/>
                </a:ln>
                <a:solidFill>
                  <a:schemeClr val="accent1">
                    <a:tint val="90000"/>
                    <a:satMod val="120000"/>
                  </a:schemeClr>
                </a:solidFill>
                <a:latin typeface="+mj-lt"/>
                <a:ea typeface="+mj-ea"/>
                <a:cs typeface="+mj-cs"/>
              </a:defRPr>
            </a:lvl1pPr>
          </a:lstStyle>
          <a:p>
            <a:pPr>
              <a:defRPr/>
            </a:pPr>
            <a:r>
              <a:rPr lang="ru-RU"/>
              <a:t>Образец заголовка</a:t>
            </a:r>
            <a:endParaRPr lang="en-US"/>
          </a:p>
        </p:txBody>
      </p:sp>
      <p:sp>
        <p:nvSpPr>
          <p:cNvPr id="3" name="Текст 2" hidden="0"/>
          <p:cNvSpPr>
            <a:spLocks noGrp="1"/>
          </p:cNvSpPr>
          <p:nvPr isPhoto="0" userDrawn="0">
            <p:ph type="body" idx="1" hasCustomPrompt="0"/>
          </p:nvPr>
        </p:nvSpPr>
        <p:spPr bwMode="auto">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defRPr/>
            </a:pPr>
            <a:r>
              <a:rPr lang="ru-RU"/>
              <a:t>Образец текста</a:t>
            </a:r>
            <a:endParaRPr/>
          </a:p>
        </p:txBody>
      </p:sp>
      <p:sp>
        <p:nvSpPr>
          <p:cNvPr id="4" name="Дата 3"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5" name="Нижний колонтитул 4" hidden="0"/>
          <p:cNvSpPr>
            <a:spLocks noGrp="1"/>
          </p:cNvSpPr>
          <p:nvPr isPhoto="0" userDrawn="0">
            <p:ph type="ftr" sz="quarter" idx="11" hasCustomPrompt="0"/>
          </p:nvPr>
        </p:nvSpPr>
        <p:spPr bwMode="auto"/>
        <p:txBody>
          <a:bodyPr/>
          <a:lstStyle/>
          <a:p>
            <a:pPr>
              <a:defRPr/>
            </a:pPr>
            <a:endParaRPr lang="ru-RU"/>
          </a:p>
        </p:txBody>
      </p:sp>
      <p:sp>
        <p:nvSpPr>
          <p:cNvPr id="6" name="Номер слайда 5" hidden="0"/>
          <p:cNvSpPr>
            <a:spLocks noGrp="1"/>
          </p:cNvSpPr>
          <p:nvPr isPhoto="0" userDrawn="0">
            <p:ph type="sldNum" sz="quarter" idx="12" hasCustomPrompt="0"/>
          </p:nvPr>
        </p:nvSpPr>
        <p:spPr bwMode="auto">
          <a:xfrm>
            <a:off x="7924800" y="6416675"/>
            <a:ext cx="762000" cy="365125"/>
          </a:xfrm>
        </p:spPr>
        <p:txBody>
          <a:bodyPr/>
          <a:lstStyle/>
          <a:p>
            <a:pPr>
              <a:defRPr/>
            </a:pPr>
            <a:fld id="{B19B0651-EE4F-4900-A07F-96A6BFA9D0F0}" type="slidenum">
              <a:rPr lang="ru-RU"/>
              <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Два объекта">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ru-RU"/>
              <a:t>Образец заголовка</a:t>
            </a:r>
            <a:endParaRPr lang="en-US"/>
          </a:p>
        </p:txBody>
      </p:sp>
      <p:sp>
        <p:nvSpPr>
          <p:cNvPr id="3" name="Объект 2" hidden="0"/>
          <p:cNvSpPr>
            <a:spLocks noGrp="1"/>
          </p:cNvSpPr>
          <p:nvPr isPhoto="0" userDrawn="0">
            <p:ph sz="half" idx="1" hasCustomPrompt="0"/>
          </p:nvPr>
        </p:nvSpPr>
        <p:spPr bwMode="auto">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Объект 3" hidden="0"/>
          <p:cNvSpPr>
            <a:spLocks noGrp="1"/>
          </p:cNvSpPr>
          <p:nvPr isPhoto="0" userDrawn="0">
            <p:ph sz="half" idx="2" hasCustomPrompt="0"/>
          </p:nvPr>
        </p:nvSpPr>
        <p:spPr bwMode="auto">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Дата 4"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6" name="Нижний колонтитул 5" hidden="0"/>
          <p:cNvSpPr>
            <a:spLocks noGrp="1"/>
          </p:cNvSpPr>
          <p:nvPr isPhoto="0" userDrawn="0">
            <p:ph type="ftr" sz="quarter" idx="11" hasCustomPrompt="0"/>
          </p:nvPr>
        </p:nvSpPr>
        <p:spPr bwMode="auto"/>
        <p:txBody>
          <a:bodyPr/>
          <a:lstStyle/>
          <a:p>
            <a:pPr>
              <a:defRPr/>
            </a:pPr>
            <a:endParaRPr lang="ru-RU"/>
          </a:p>
        </p:txBody>
      </p:sp>
      <p:sp>
        <p:nvSpPr>
          <p:cNvPr id="7" name="Номер слайда 6"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Сравнение">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457200" y="273050"/>
            <a:ext cx="8229600" cy="1143000"/>
          </a:xfrm>
        </p:spPr>
        <p:txBody>
          <a:bodyPr anchor="ctr"/>
          <a:lstStyle>
            <a:lvl1pPr>
              <a:defRPr/>
            </a:lvl1pPr>
          </a:lstStyle>
          <a:p>
            <a:pPr>
              <a:defRPr/>
            </a:pPr>
            <a:r>
              <a:rPr lang="ru-RU"/>
              <a:t>Образец заголовка</a:t>
            </a:r>
            <a:endParaRPr lang="en-US"/>
          </a:p>
        </p:txBody>
      </p:sp>
      <p:sp>
        <p:nvSpPr>
          <p:cNvPr id="3" name="Текст 2" hidden="0"/>
          <p:cNvSpPr>
            <a:spLocks noGrp="1"/>
          </p:cNvSpPr>
          <p:nvPr isPhoto="0" userDrawn="0">
            <p:ph type="body" idx="1" hasCustomPrompt="0"/>
          </p:nvPr>
        </p:nvSpPr>
        <p:spPr bwMode="auto">
          <a:xfrm>
            <a:off x="457200" y="1535112"/>
            <a:ext cx="4040188" cy="750887"/>
          </a:xfrm>
        </p:spPr>
        <p:txBody>
          <a:bodyPr anchor="ctr"/>
          <a:lstStyle>
            <a:lvl1pPr marL="0" indent="0">
              <a:buNone/>
              <a:defRPr sz="2400" b="0" cap="all">
                <a:solidFill>
                  <a:schemeClr val="tx1"/>
                </a:solidFill>
              </a:defRPr>
            </a:lvl1pPr>
            <a:lvl2pPr>
              <a:buNone/>
              <a:defRPr sz="2000" b="1"/>
            </a:lvl2pPr>
            <a:lvl3pPr>
              <a:buNone/>
              <a:defRPr sz="1800" b="1"/>
            </a:lvl3pPr>
            <a:lvl4pPr>
              <a:buNone/>
              <a:defRPr sz="1600" b="1"/>
            </a:lvl4pPr>
            <a:lvl5pPr>
              <a:buNone/>
              <a:defRPr sz="1600" b="1"/>
            </a:lvl5pPr>
          </a:lstStyle>
          <a:p>
            <a:pPr lvl="0">
              <a:defRPr/>
            </a:pPr>
            <a:r>
              <a:rPr lang="ru-RU"/>
              <a:t>Образец текста</a:t>
            </a:r>
            <a:endParaRPr/>
          </a:p>
        </p:txBody>
      </p:sp>
      <p:sp>
        <p:nvSpPr>
          <p:cNvPr id="4" name="Текст 3" hidden="0"/>
          <p:cNvSpPr>
            <a:spLocks noGrp="1"/>
          </p:cNvSpPr>
          <p:nvPr isPhoto="0" userDrawn="0">
            <p:ph type="body" sz="half" idx="3" hasCustomPrompt="0"/>
          </p:nvPr>
        </p:nvSpPr>
        <p:spPr bwMode="auto">
          <a:xfrm>
            <a:off x="4645025" y="1535112"/>
            <a:ext cx="4041775" cy="750887"/>
          </a:xfrm>
        </p:spPr>
        <p:txBody>
          <a:bodyPr anchor="ctr"/>
          <a:lstStyle>
            <a:lvl1pPr marL="0" indent="0">
              <a:buNone/>
              <a:defRPr sz="2400" b="0" cap="all">
                <a:solidFill>
                  <a:schemeClr val="tx1"/>
                </a:solidFill>
              </a:defRPr>
            </a:lvl1pPr>
            <a:lvl2pPr>
              <a:buNone/>
              <a:defRPr sz="2000" b="1"/>
            </a:lvl2pPr>
            <a:lvl3pPr>
              <a:buNone/>
              <a:defRPr sz="1800" b="1"/>
            </a:lvl3pPr>
            <a:lvl4pPr>
              <a:buNone/>
              <a:defRPr sz="1600" b="1"/>
            </a:lvl4pPr>
            <a:lvl5pPr>
              <a:buNone/>
              <a:defRPr sz="1600" b="1"/>
            </a:lvl5pPr>
          </a:lstStyle>
          <a:p>
            <a:pPr lvl="0">
              <a:defRPr/>
            </a:pPr>
            <a:r>
              <a:rPr lang="ru-RU"/>
              <a:t>Образец текста</a:t>
            </a:r>
            <a:endParaRPr/>
          </a:p>
        </p:txBody>
      </p:sp>
      <p:sp>
        <p:nvSpPr>
          <p:cNvPr id="5" name="Объект 4" hidden="0"/>
          <p:cNvSpPr>
            <a:spLocks noGrp="1"/>
          </p:cNvSpPr>
          <p:nvPr isPhoto="0" userDrawn="0">
            <p:ph sz="quarter" idx="2" hasCustomPrompt="0"/>
          </p:nvPr>
        </p:nvSpPr>
        <p:spPr bwMode="auto">
          <a:xfrm>
            <a:off x="457200" y="2362199"/>
            <a:ext cx="4040188" cy="3763963"/>
          </a:xfrm>
        </p:spPr>
        <p:txBody>
          <a:bodyPr/>
          <a:lstStyle>
            <a:lvl1pPr>
              <a:defRPr sz="2400"/>
            </a:lvl1pPr>
            <a:lvl2pPr>
              <a:defRPr sz="2000"/>
            </a:lvl2pPr>
            <a:lvl3pPr>
              <a:defRPr sz="1800"/>
            </a:lvl3pPr>
            <a:lvl4pPr>
              <a:defRPr sz="1600"/>
            </a:lvl4pPr>
            <a:lvl5pPr>
              <a:defRPr sz="1600"/>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6" name="Объект 5" hidden="0"/>
          <p:cNvSpPr>
            <a:spLocks noGrp="1"/>
          </p:cNvSpPr>
          <p:nvPr isPhoto="0" userDrawn="0">
            <p:ph sz="quarter" idx="4" hasCustomPrompt="0"/>
          </p:nvPr>
        </p:nvSpPr>
        <p:spPr bwMode="auto">
          <a:xfrm>
            <a:off x="4645025" y="2362199"/>
            <a:ext cx="4041775" cy="3763963"/>
          </a:xfrm>
        </p:spPr>
        <p:txBody>
          <a:bodyPr/>
          <a:lstStyle>
            <a:lvl1pPr>
              <a:defRPr sz="2400"/>
            </a:lvl1pPr>
            <a:lvl2pPr>
              <a:defRPr sz="2000"/>
            </a:lvl2pPr>
            <a:lvl3pPr>
              <a:defRPr sz="1800"/>
            </a:lvl3pPr>
            <a:lvl4pPr>
              <a:defRPr sz="1600"/>
            </a:lvl4pPr>
            <a:lvl5pPr>
              <a:defRPr sz="1600"/>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Дата 6"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8" name="Нижний колонтитул 7" hidden="0"/>
          <p:cNvSpPr>
            <a:spLocks noGrp="1"/>
          </p:cNvSpPr>
          <p:nvPr isPhoto="0" userDrawn="0">
            <p:ph type="ftr" sz="quarter" idx="11" hasCustomPrompt="0"/>
          </p:nvPr>
        </p:nvSpPr>
        <p:spPr bwMode="auto"/>
        <p:txBody>
          <a:bodyPr/>
          <a:lstStyle/>
          <a:p>
            <a:pPr>
              <a:defRPr/>
            </a:pPr>
            <a:endParaRPr lang="ru-RU"/>
          </a:p>
        </p:txBody>
      </p:sp>
      <p:sp>
        <p:nvSpPr>
          <p:cNvPr id="9" name="Номер слайда 8"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Только заголовок">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ru-RU"/>
              <a:t>Образец заголовка</a:t>
            </a:r>
            <a:endParaRPr lang="en-US"/>
          </a:p>
        </p:txBody>
      </p:sp>
      <p:sp>
        <p:nvSpPr>
          <p:cNvPr id="3" name="Дата 2"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4" name="Нижний колонтитул 3" hidden="0"/>
          <p:cNvSpPr>
            <a:spLocks noGrp="1"/>
          </p:cNvSpPr>
          <p:nvPr isPhoto="0" userDrawn="0">
            <p:ph type="ftr" sz="quarter" idx="11" hasCustomPrompt="0"/>
          </p:nvPr>
        </p:nvSpPr>
        <p:spPr bwMode="auto"/>
        <p:txBody>
          <a:bodyPr/>
          <a:lstStyle/>
          <a:p>
            <a:pPr>
              <a:defRPr/>
            </a:pPr>
            <a:endParaRPr lang="ru-RU"/>
          </a:p>
        </p:txBody>
      </p:sp>
      <p:sp>
        <p:nvSpPr>
          <p:cNvPr id="5" name="Номер слайда 4"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Пустой слайд">
    <p:spTree>
      <p:nvGrpSpPr>
        <p:cNvPr id="1" name="" hidden="0"/>
        <p:cNvGrpSpPr/>
        <p:nvPr isPhoto="0" userDrawn="0"/>
      </p:nvGrpSpPr>
      <p:grpSpPr bwMode="auto">
        <a:xfrm>
          <a:off x="0" y="0"/>
          <a:ext cx="0" cy="0"/>
          <a:chOff x="0" y="0"/>
          <a:chExt cx="0" cy="0"/>
        </a:xfrm>
      </p:grpSpPr>
      <p:sp>
        <p:nvSpPr>
          <p:cNvPr id="2" name="Дата 1"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3" name="Нижний колонтитул 2" hidden="0"/>
          <p:cNvSpPr>
            <a:spLocks noGrp="1"/>
          </p:cNvSpPr>
          <p:nvPr isPhoto="0" userDrawn="0">
            <p:ph type="ftr" sz="quarter" idx="11" hasCustomPrompt="0"/>
          </p:nvPr>
        </p:nvSpPr>
        <p:spPr bwMode="auto"/>
        <p:txBody>
          <a:bodyPr/>
          <a:lstStyle/>
          <a:p>
            <a:pPr>
              <a:defRPr/>
            </a:pPr>
            <a:endParaRPr lang="ru-RU"/>
          </a:p>
        </p:txBody>
      </p:sp>
      <p:sp>
        <p:nvSpPr>
          <p:cNvPr id="4" name="Номер слайда 3"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Объект с подписью">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457200" y="273050"/>
            <a:ext cx="3008313" cy="1162050"/>
          </a:xfrm>
        </p:spPr>
        <p:txBody>
          <a:bodyPr vert="horz" anchor="b">
            <a:normAutofit/>
          </a:bodyPr>
          <a:lstStyle>
            <a:lvl1pPr algn="l">
              <a:buNone/>
              <a:defRPr sz="2200" b="0">
                <a:ln w="6350">
                  <a:noFill/>
                </a:ln>
                <a:solidFill>
                  <a:schemeClr val="accent1">
                    <a:tint val="73000"/>
                    <a:satMod val="180000"/>
                  </a:schemeClr>
                </a:solidFill>
              </a:defRPr>
            </a:lvl1pPr>
          </a:lstStyle>
          <a:p>
            <a:pPr>
              <a:defRPr/>
            </a:pPr>
            <a:r>
              <a:rPr lang="ru-RU"/>
              <a:t>Образец заголовка</a:t>
            </a:r>
            <a:endParaRPr lang="en-US"/>
          </a:p>
        </p:txBody>
      </p:sp>
      <p:sp>
        <p:nvSpPr>
          <p:cNvPr id="3" name="Текст 2" hidden="0"/>
          <p:cNvSpPr>
            <a:spLocks noGrp="1"/>
          </p:cNvSpPr>
          <p:nvPr isPhoto="0" userDrawn="0">
            <p:ph type="body" idx="2" hasCustomPrompt="0"/>
          </p:nvPr>
        </p:nvSpPr>
        <p:spPr bwMode="auto">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defRPr/>
            </a:pPr>
            <a:r>
              <a:rPr lang="ru-RU"/>
              <a:t>Образец текста</a:t>
            </a:r>
            <a:endParaRPr/>
          </a:p>
        </p:txBody>
      </p:sp>
      <p:sp>
        <p:nvSpPr>
          <p:cNvPr id="4" name="Объект 3" hidden="0"/>
          <p:cNvSpPr>
            <a:spLocks noGrp="1"/>
          </p:cNvSpPr>
          <p:nvPr isPhoto="0" userDrawn="0">
            <p:ph sz="half" idx="1" hasCustomPrompt="0"/>
          </p:nvPr>
        </p:nvSpPr>
        <p:spPr bwMode="auto">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Дата 4"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6" name="Нижний колонтитул 5" hidden="0"/>
          <p:cNvSpPr>
            <a:spLocks noGrp="1"/>
          </p:cNvSpPr>
          <p:nvPr isPhoto="0" userDrawn="0">
            <p:ph type="ftr" sz="quarter" idx="11" hasCustomPrompt="0"/>
          </p:nvPr>
        </p:nvSpPr>
        <p:spPr bwMode="auto"/>
        <p:txBody>
          <a:bodyPr/>
          <a:lstStyle/>
          <a:p>
            <a:pPr>
              <a:defRPr/>
            </a:pPr>
            <a:endParaRPr lang="ru-RU"/>
          </a:p>
        </p:txBody>
      </p:sp>
      <p:sp>
        <p:nvSpPr>
          <p:cNvPr id="7" name="Номер слайда 6"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Рисунок с подписью">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1828800" y="609600"/>
            <a:ext cx="5486400" cy="522287"/>
          </a:xfrm>
        </p:spPr>
        <p:txBody>
          <a:bodyPr lIns="45720" rIns="45720" bIns="0" anchor="b"/>
          <a:lstStyle>
            <a:lvl1pPr algn="ctr">
              <a:buNone/>
              <a:defRPr sz="2000" b="1"/>
            </a:lvl1pPr>
          </a:lstStyle>
          <a:p>
            <a:pPr>
              <a:defRPr/>
            </a:pPr>
            <a:r>
              <a:rPr lang="ru-RU"/>
              <a:t>Образец заголовка</a:t>
            </a:r>
            <a:endParaRPr lang="en-US"/>
          </a:p>
        </p:txBody>
      </p:sp>
      <p:sp>
        <p:nvSpPr>
          <p:cNvPr id="3" name="Рисунок 2" hidden="0"/>
          <p:cNvSpPr>
            <a:spLocks noGrp="1"/>
          </p:cNvSpPr>
          <p:nvPr isPhoto="0" userDrawn="0">
            <p:ph type="pic" idx="1" hasCustomPrompt="0"/>
          </p:nvPr>
        </p:nvSpPr>
        <p:spPr bwMode="auto">
          <a:xfrm>
            <a:off x="1828800" y="1831975"/>
            <a:ext cx="5486400" cy="3962400"/>
          </a:xfrm>
          <a:prstGeom prst="rect">
            <a:avLst/>
          </a:prstGeo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a:defRPr/>
            </a:pPr>
            <a:r>
              <a:rPr lang="ru-RU">
                <a:solidFill>
                  <a:schemeClr val="lt1"/>
                </a:solidFill>
                <a:latin typeface="+mn-lt"/>
                <a:ea typeface="+mn-ea"/>
                <a:cs typeface="+mn-cs"/>
              </a:rPr>
              <a:t>Вставка рисунка</a:t>
            </a:r>
            <a:endParaRPr lang="en-US">
              <a:solidFill>
                <a:schemeClr val="lt1"/>
              </a:solidFill>
              <a:latin typeface="+mn-lt"/>
              <a:ea typeface="+mn-ea"/>
              <a:cs typeface="+mn-cs"/>
            </a:endParaRPr>
          </a:p>
        </p:txBody>
      </p:sp>
      <p:sp>
        <p:nvSpPr>
          <p:cNvPr id="4" name="Текст 3" hidden="0"/>
          <p:cNvSpPr>
            <a:spLocks noGrp="1"/>
          </p:cNvSpPr>
          <p:nvPr isPhoto="0" userDrawn="0">
            <p:ph type="body" sz="half" idx="2" hasCustomPrompt="0"/>
          </p:nvPr>
        </p:nvSpPr>
        <p:spPr bwMode="auto">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a:defRPr/>
            </a:pPr>
            <a:r>
              <a:rPr lang="ru-RU"/>
              <a:t>Образец текста</a:t>
            </a:r>
            <a:endParaRPr/>
          </a:p>
        </p:txBody>
      </p:sp>
      <p:sp>
        <p:nvSpPr>
          <p:cNvPr id="5" name="Дата 4"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6" name="Нижний колонтитул 5" hidden="0"/>
          <p:cNvSpPr>
            <a:spLocks noGrp="1"/>
          </p:cNvSpPr>
          <p:nvPr isPhoto="0" userDrawn="0">
            <p:ph type="ftr" sz="quarter" idx="11" hasCustomPrompt="0"/>
          </p:nvPr>
        </p:nvSpPr>
        <p:spPr bwMode="auto"/>
        <p:txBody>
          <a:bodyPr/>
          <a:lstStyle/>
          <a:p>
            <a:pPr>
              <a:defRPr/>
            </a:pPr>
            <a:endParaRPr lang="ru-RU"/>
          </a:p>
        </p:txBody>
      </p:sp>
      <p:sp>
        <p:nvSpPr>
          <p:cNvPr id="7" name="Номер слайда 6"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Заголовок и вертикальный текст">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ru-RU"/>
              <a:t>Образец заголовка</a:t>
            </a:r>
            <a:endParaRPr lang="en-US"/>
          </a:p>
        </p:txBody>
      </p:sp>
      <p:sp>
        <p:nvSpPr>
          <p:cNvPr id="3" name="Вертикальный текст 2" hidden="0"/>
          <p:cNvSpPr>
            <a:spLocks noGrp="1"/>
          </p:cNvSpPr>
          <p:nvPr isPhoto="0" userDrawn="0">
            <p:ph type="body" orient="vert" idx="1" hasCustomPrompt="0"/>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5" name="Нижний колонтитул 4" hidden="0"/>
          <p:cNvSpPr>
            <a:spLocks noGrp="1"/>
          </p:cNvSpPr>
          <p:nvPr isPhoto="0" userDrawn="0">
            <p:ph type="ftr" sz="quarter" idx="11" hasCustomPrompt="0"/>
          </p:nvPr>
        </p:nvSpPr>
        <p:spPr bwMode="auto"/>
        <p:txBody>
          <a:bodyPr/>
          <a:lstStyle/>
          <a:p>
            <a:pPr>
              <a:defRPr/>
            </a:pPr>
            <a:endParaRPr lang="ru-RU"/>
          </a:p>
        </p:txBody>
      </p:sp>
      <p:sp>
        <p:nvSpPr>
          <p:cNvPr id="6" name="Номер слайда 5"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Вертикальный заголовок и текст">
    <p:spTree>
      <p:nvGrpSpPr>
        <p:cNvPr id="1" name="" hidden="0"/>
        <p:cNvGrpSpPr/>
        <p:nvPr isPhoto="0" userDrawn="0"/>
      </p:nvGrpSpPr>
      <p:grpSpPr bwMode="auto">
        <a:xfrm>
          <a:off x="0" y="0"/>
          <a:ext cx="0" cy="0"/>
          <a:chOff x="0" y="0"/>
          <a:chExt cx="0" cy="0"/>
        </a:xfrm>
      </p:grpSpPr>
      <p:sp>
        <p:nvSpPr>
          <p:cNvPr id="2" name="Вертикальный заголовок 1" hidden="0"/>
          <p:cNvSpPr>
            <a:spLocks noGrp="1"/>
          </p:cNvSpPr>
          <p:nvPr isPhoto="0" userDrawn="0">
            <p:ph type="title" orient="vert" hasCustomPrompt="0"/>
          </p:nvPr>
        </p:nvSpPr>
        <p:spPr bwMode="auto">
          <a:xfrm>
            <a:off x="6629400" y="274638"/>
            <a:ext cx="2057400" cy="5851525"/>
          </a:xfrm>
        </p:spPr>
        <p:txBody>
          <a:bodyPr vert="eaVert"/>
          <a:lstStyle/>
          <a:p>
            <a:pPr>
              <a:defRPr/>
            </a:pPr>
            <a:r>
              <a:rPr lang="ru-RU"/>
              <a:t>Образец заголовка</a:t>
            </a:r>
            <a:endParaRPr lang="en-US"/>
          </a:p>
        </p:txBody>
      </p:sp>
      <p:sp>
        <p:nvSpPr>
          <p:cNvPr id="3" name="Вертикальный текст 2" hidden="0"/>
          <p:cNvSpPr>
            <a:spLocks noGrp="1"/>
          </p:cNvSpPr>
          <p:nvPr isPhoto="0" userDrawn="0">
            <p:ph type="body" orient="vert" idx="1" hasCustomPrompt="0"/>
          </p:nvPr>
        </p:nvSpPr>
        <p:spPr bwMode="auto">
          <a:xfrm>
            <a:off x="457200" y="274638"/>
            <a:ext cx="6019800" cy="5851525"/>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hidden="0"/>
          <p:cNvSpPr>
            <a:spLocks noGrp="1"/>
          </p:cNvSpPr>
          <p:nvPr isPhoto="0" userDrawn="0">
            <p:ph type="dt" sz="half" idx="10" hasCustomPrompt="0"/>
          </p:nvPr>
        </p:nvSpPr>
        <p:spPr bwMode="auto"/>
        <p:txBody>
          <a:bodyPr/>
          <a:lstStyle/>
          <a:p>
            <a:pPr>
              <a:defRPr/>
            </a:pPr>
            <a:fld id="{B4C71EC6-210F-42DE-9C53-41977AD35B3D}" type="datetimeFigureOut">
              <a:rPr lang="ru-RU"/>
              <a:t/>
            </a:fld>
            <a:endParaRPr lang="ru-RU"/>
          </a:p>
        </p:txBody>
      </p:sp>
      <p:sp>
        <p:nvSpPr>
          <p:cNvPr id="5" name="Нижний колонтитул 4" hidden="0"/>
          <p:cNvSpPr>
            <a:spLocks noGrp="1"/>
          </p:cNvSpPr>
          <p:nvPr isPhoto="0" userDrawn="0">
            <p:ph type="ftr" sz="quarter" idx="11" hasCustomPrompt="0"/>
          </p:nvPr>
        </p:nvSpPr>
        <p:spPr bwMode="auto"/>
        <p:txBody>
          <a:bodyPr/>
          <a:lstStyle/>
          <a:p>
            <a:pPr>
              <a:defRPr/>
            </a:pPr>
            <a:endParaRPr lang="ru-RU"/>
          </a:p>
        </p:txBody>
      </p:sp>
      <p:sp>
        <p:nvSpPr>
          <p:cNvPr id="6" name="Номер слайда 5" hidden="0"/>
          <p:cNvSpPr>
            <a:spLocks noGrp="1"/>
          </p:cNvSpPr>
          <p:nvPr isPhoto="0" userDrawn="0">
            <p:ph type="sldNum" sz="quarter" idx="12" hasCustomPrompt="0"/>
          </p:nvPr>
        </p:nvSpPr>
        <p:spPr bwMode="auto"/>
        <p:txBody>
          <a:bodyPr/>
          <a:lstStyle/>
          <a:p>
            <a:pPr>
              <a:defRPr/>
            </a:pPr>
            <a:fld id="{B19B0651-EE4F-4900-A07F-96A6BFA9D0F0}" type="slidenum">
              <a:rPr lang="ru-RU"/>
              <a:t/>
            </a:fld>
            <a:endParaRPr lang="ru-RU"/>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3">
        <a:schemeClr val="bg2"/>
      </p:bgRef>
    </p:bg>
    <p:spTree>
      <p:nvGrpSpPr>
        <p:cNvPr id="1" name="" hidden="0"/>
        <p:cNvGrpSpPr/>
        <p:nvPr isPhoto="0" userDrawn="0"/>
      </p:nvGrpSpPr>
      <p:grpSpPr bwMode="auto">
        <a:xfrm>
          <a:off x="0" y="0"/>
          <a:ext cx="0" cy="0"/>
          <a:chOff x="0" y="0"/>
          <a:chExt cx="0" cy="0"/>
        </a:xfrm>
      </p:grpSpPr>
      <p:sp>
        <p:nvSpPr>
          <p:cNvPr id="22" name="Заголовок 21" hidden="0"/>
          <p:cNvSpPr>
            <a:spLocks noGrp="1"/>
          </p:cNvSpPr>
          <p:nvPr isPhoto="0" userDrawn="0">
            <p:ph type="title" hasCustomPrompt="0"/>
          </p:nvPr>
        </p:nvSpPr>
        <p:spPr bwMode="auto">
          <a:xfrm>
            <a:off x="457200" y="274638"/>
            <a:ext cx="8229600" cy="1143000"/>
          </a:xfrm>
          <a:prstGeom prst="rect">
            <a:avLst/>
          </a:prstGeom>
        </p:spPr>
        <p:txBody>
          <a:bodyPr vert="horz" anchor="ctr">
            <a:normAutofit/>
          </a:bodyPr>
          <a:lstStyle/>
          <a:p>
            <a:pPr>
              <a:defRPr/>
            </a:pPr>
            <a:r>
              <a:rPr lang="ru-RU"/>
              <a:t>Образец заголовка</a:t>
            </a:r>
            <a:endParaRPr lang="en-US"/>
          </a:p>
        </p:txBody>
      </p:sp>
      <p:sp>
        <p:nvSpPr>
          <p:cNvPr id="13" name="Текст 12" hidden="0"/>
          <p:cNvSpPr>
            <a:spLocks noGrp="1"/>
          </p:cNvSpPr>
          <p:nvPr isPhoto="0" userDrawn="0">
            <p:ph type="body" idx="1" hasCustomPrompt="0"/>
          </p:nvPr>
        </p:nvSpPr>
        <p:spPr bwMode="auto">
          <a:xfrm>
            <a:off x="457200" y="1600200"/>
            <a:ext cx="8229600" cy="4709160"/>
          </a:xfrm>
          <a:prstGeom prst="rect">
            <a:avLst/>
          </a:prstGeom>
        </p:spPr>
        <p:txBody>
          <a:bodyPr vert="horz">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4" name="Дата 13" hidden="0"/>
          <p:cNvSpPr>
            <a:spLocks noGrp="1"/>
          </p:cNvSpPr>
          <p:nvPr isPhoto="0" userDrawn="0">
            <p:ph type="dt" sz="half" idx="2" hasCustomPrompt="0"/>
          </p:nvPr>
        </p:nvSpPr>
        <p:spPr bwMode="auto">
          <a:xfrm>
            <a:off x="457200" y="6416675"/>
            <a:ext cx="2133600" cy="365125"/>
          </a:xfrm>
          <a:prstGeom prst="rect">
            <a:avLst/>
          </a:prstGeom>
        </p:spPr>
        <p:txBody>
          <a:bodyPr vert="horz" anchor="b"/>
          <a:lstStyle>
            <a:lvl1pPr algn="l">
              <a:defRPr sz="1200">
                <a:solidFill>
                  <a:schemeClr val="tx1">
                    <a:shade val="50000"/>
                  </a:schemeClr>
                </a:solidFill>
              </a:defRPr>
            </a:lvl1pPr>
          </a:lstStyle>
          <a:p>
            <a:pPr>
              <a:defRPr/>
            </a:pPr>
            <a:fld id="{B4C71EC6-210F-42DE-9C53-41977AD35B3D}" type="datetimeFigureOut">
              <a:rPr lang="ru-RU"/>
              <a:t/>
            </a:fld>
            <a:endParaRPr lang="ru-RU"/>
          </a:p>
        </p:txBody>
      </p:sp>
      <p:sp>
        <p:nvSpPr>
          <p:cNvPr id="3" name="Нижний колонтитул 2" hidden="0"/>
          <p:cNvSpPr>
            <a:spLocks noGrp="1"/>
          </p:cNvSpPr>
          <p:nvPr isPhoto="0" userDrawn="0">
            <p:ph type="ftr" sz="quarter" idx="3" hasCustomPrompt="0"/>
          </p:nvPr>
        </p:nvSpPr>
        <p:spPr bwMode="auto">
          <a:xfrm>
            <a:off x="3124200" y="6416675"/>
            <a:ext cx="2895600" cy="365125"/>
          </a:xfrm>
          <a:prstGeom prst="rect">
            <a:avLst/>
          </a:prstGeom>
        </p:spPr>
        <p:txBody>
          <a:bodyPr vert="horz" anchor="b"/>
          <a:lstStyle>
            <a:lvl1pPr algn="ctr">
              <a:defRPr sz="1200">
                <a:solidFill>
                  <a:schemeClr val="tx1">
                    <a:shade val="50000"/>
                  </a:schemeClr>
                </a:solidFill>
              </a:defRPr>
            </a:lvl1pPr>
          </a:lstStyle>
          <a:p>
            <a:pPr>
              <a:defRPr/>
            </a:pPr>
            <a:endParaRPr lang="ru-RU"/>
          </a:p>
        </p:txBody>
      </p:sp>
      <p:sp>
        <p:nvSpPr>
          <p:cNvPr id="23" name="Номер слайда 22" hidden="0"/>
          <p:cNvSpPr>
            <a:spLocks noGrp="1"/>
          </p:cNvSpPr>
          <p:nvPr isPhoto="0" userDrawn="0">
            <p:ph type="sldNum" sz="quarter" idx="4" hasCustomPrompt="0"/>
          </p:nvPr>
        </p:nvSpPr>
        <p:spPr bwMode="auto">
          <a:xfrm>
            <a:off x="7924800" y="6416675"/>
            <a:ext cx="762000" cy="365125"/>
          </a:xfrm>
          <a:prstGeom prst="rect">
            <a:avLst/>
          </a:prstGeom>
        </p:spPr>
        <p:txBody>
          <a:bodyPr vert="horz" lIns="0" rIns="0" anchor="b"/>
          <a:lstStyle>
            <a:lvl1pPr algn="r">
              <a:defRPr sz="1200">
                <a:solidFill>
                  <a:schemeClr val="tx1">
                    <a:shade val="50000"/>
                  </a:schemeClr>
                </a:solidFill>
              </a:defRPr>
            </a:lvl1pPr>
          </a:lstStyle>
          <a:p>
            <a:pPr>
              <a:defRPr/>
            </a:pPr>
            <a:fld id="{B19B0651-EE4F-4900-A07F-96A6BFA9D0F0}" type="slidenum">
              <a:rPr lang="ru-RU"/>
              <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ts val="0"/>
        </a:spcBef>
        <a:buNone/>
        <a:defRPr sz="4100" b="1" cap="none">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latin typeface="+mj-lt"/>
          <a:ea typeface="+mj-ea"/>
          <a:cs typeface="+mj-cs"/>
        </a:defRPr>
      </a:lvl1pPr>
    </p:titleStyle>
    <p:bodyStyle>
      <a:lvl1pPr marL="548640" indent="-411480" algn="l">
        <a:spcBef>
          <a:spcPts val="0"/>
        </a:spcBef>
        <a:buClr>
          <a:schemeClr val="tx1">
            <a:shade val="95000"/>
          </a:schemeClr>
        </a:buClr>
        <a:buSzPct val="65000"/>
        <a:buFont typeface="Wingdings 2"/>
        <a:buChar char=""/>
        <a:defRPr sz="2800">
          <a:solidFill>
            <a:schemeClr val="tx1"/>
          </a:solidFill>
          <a:latin typeface="+mn-lt"/>
          <a:ea typeface="+mn-ea"/>
          <a:cs typeface="+mn-cs"/>
        </a:defRPr>
      </a:lvl1pPr>
      <a:lvl2pPr marL="868680" indent="-283464" algn="l">
        <a:spcBef>
          <a:spcPts val="0"/>
        </a:spcBef>
        <a:buClr>
          <a:schemeClr val="tx1"/>
        </a:buClr>
        <a:buSzPct val="80000"/>
        <a:buFont typeface="Wingdings 2"/>
        <a:buChar char=""/>
        <a:defRPr sz="2400">
          <a:solidFill>
            <a:schemeClr val="tx1"/>
          </a:solidFill>
          <a:latin typeface="+mn-lt"/>
          <a:ea typeface="+mn-ea"/>
          <a:cs typeface="+mn-cs"/>
        </a:defRPr>
      </a:lvl2pPr>
      <a:lvl3pPr marL="1133856" indent="-228600" algn="l">
        <a:spcBef>
          <a:spcPts val="0"/>
        </a:spcBef>
        <a:buClr>
          <a:schemeClr val="tx1"/>
        </a:buClr>
        <a:buSzPct val="95000"/>
        <a:buFont typeface="Wingdings"/>
        <a:buChar char=""/>
        <a:defRPr sz="2200">
          <a:solidFill>
            <a:schemeClr val="tx1"/>
          </a:solidFill>
          <a:latin typeface="+mn-lt"/>
          <a:ea typeface="+mn-ea"/>
          <a:cs typeface="+mn-cs"/>
        </a:defRPr>
      </a:lvl3pPr>
      <a:lvl4pPr marL="1353312" indent="-182880" algn="l">
        <a:spcBef>
          <a:spcPts val="0"/>
        </a:spcBef>
        <a:buClr>
          <a:schemeClr val="tx1"/>
        </a:buClr>
        <a:buSzPct val="100000"/>
        <a:buFont typeface="Wingdings 3"/>
        <a:buChar char=""/>
        <a:defRPr sz="2000">
          <a:solidFill>
            <a:schemeClr val="tx1"/>
          </a:solidFill>
          <a:latin typeface="+mn-lt"/>
          <a:ea typeface="+mn-ea"/>
          <a:cs typeface="+mn-cs"/>
        </a:defRPr>
      </a:lvl4pPr>
      <a:lvl5pPr marL="1545336" indent="-182880" algn="l">
        <a:spcBef>
          <a:spcPts val="0"/>
        </a:spcBef>
        <a:buClr>
          <a:schemeClr val="tx1"/>
        </a:buClr>
        <a:buFont typeface="Wingdings 2"/>
        <a:buChar char=""/>
        <a:defRPr sz="2000">
          <a:solidFill>
            <a:schemeClr val="tx1"/>
          </a:solidFill>
          <a:latin typeface="+mn-lt"/>
          <a:ea typeface="+mn-ea"/>
          <a:cs typeface="+mn-cs"/>
        </a:defRPr>
      </a:lvl5pPr>
      <a:lvl6pPr marL="1764792" indent="-182880" algn="l">
        <a:spcBef>
          <a:spcPts val="0"/>
        </a:spcBef>
        <a:buClr>
          <a:schemeClr val="tx1"/>
        </a:buClr>
        <a:buFont typeface="Wingdings 3"/>
        <a:buChar char=""/>
        <a:defRPr sz="1800">
          <a:solidFill>
            <a:schemeClr val="tx1"/>
          </a:solidFill>
          <a:latin typeface="+mn-lt"/>
          <a:ea typeface="+mn-ea"/>
          <a:cs typeface="+mn-cs"/>
        </a:defRPr>
      </a:lvl6pPr>
      <a:lvl7pPr marL="1965960" indent="-182880" algn="l">
        <a:spcBef>
          <a:spcPts val="0"/>
        </a:spcBef>
        <a:buClr>
          <a:schemeClr val="tx1"/>
        </a:buClr>
        <a:buFont typeface="Wingdings 2"/>
        <a:buChar char=""/>
        <a:defRPr sz="1600">
          <a:solidFill>
            <a:schemeClr val="tx1"/>
          </a:solidFill>
          <a:latin typeface="+mn-lt"/>
          <a:ea typeface="+mn-ea"/>
          <a:cs typeface="+mn-cs"/>
        </a:defRPr>
      </a:lvl7pPr>
      <a:lvl8pPr marL="2167128" indent="-182880" algn="l">
        <a:spcBef>
          <a:spcPts val="0"/>
        </a:spcBef>
        <a:buClr>
          <a:schemeClr val="tx1"/>
        </a:buClr>
        <a:buFont typeface="Wingdings 2"/>
        <a:buChar char=""/>
        <a:defRPr sz="1400">
          <a:solidFill>
            <a:schemeClr val="tx1"/>
          </a:solidFill>
          <a:latin typeface="+mn-lt"/>
          <a:ea typeface="+mn-ea"/>
          <a:cs typeface="+mn-cs"/>
        </a:defRPr>
      </a:lvl8pPr>
      <a:lvl9pPr marL="2368296" indent="-182880" algn="l">
        <a:spcBef>
          <a:spcPts val="0"/>
        </a:spcBef>
        <a:buClr>
          <a:schemeClr val="tx1"/>
        </a:buClr>
        <a:buFont typeface="Wingdings 2"/>
        <a:buChar char=""/>
        <a:defRPr sz="1400">
          <a:solidFill>
            <a:schemeClr val="tx1"/>
          </a:solidFill>
          <a:latin typeface="+mn-lt"/>
          <a:ea typeface="+mn-ea"/>
          <a:cs typeface="+mn-cs"/>
        </a:defRPr>
      </a:lvl9pPr>
    </p:bodyStyle>
    <p:otherStyle>
      <a:lvl1pPr marL="0" algn="l">
        <a:defRPr>
          <a:solidFill>
            <a:schemeClr val="tx1"/>
          </a:solidFill>
          <a:latin typeface="+mn-lt"/>
          <a:ea typeface="+mn-ea"/>
          <a:cs typeface="+mn-cs"/>
        </a:defRPr>
      </a:lvl1pPr>
      <a:lvl2pPr marL="457200" algn="l">
        <a:defRPr>
          <a:solidFill>
            <a:schemeClr val="tx1"/>
          </a:solidFill>
          <a:latin typeface="+mn-lt"/>
          <a:ea typeface="+mn-ea"/>
          <a:cs typeface="+mn-cs"/>
        </a:defRPr>
      </a:lvl2pPr>
      <a:lvl3pPr marL="914400" algn="l">
        <a:defRPr>
          <a:solidFill>
            <a:schemeClr val="tx1"/>
          </a:solidFill>
          <a:latin typeface="+mn-lt"/>
          <a:ea typeface="+mn-ea"/>
          <a:cs typeface="+mn-cs"/>
        </a:defRPr>
      </a:lvl3pPr>
      <a:lvl4pPr marL="1371600" algn="l">
        <a:defRPr>
          <a:solidFill>
            <a:schemeClr val="tx1"/>
          </a:solidFill>
          <a:latin typeface="+mn-lt"/>
          <a:ea typeface="+mn-ea"/>
          <a:cs typeface="+mn-cs"/>
        </a:defRPr>
      </a:lvl4pPr>
      <a:lvl5pPr marL="1828800" algn="l">
        <a:defRPr>
          <a:solidFill>
            <a:schemeClr val="tx1"/>
          </a:solidFill>
          <a:latin typeface="+mn-lt"/>
          <a:ea typeface="+mn-ea"/>
          <a:cs typeface="+mn-cs"/>
        </a:defRPr>
      </a:lvl5pPr>
      <a:lvl6pPr marL="2286000" algn="l">
        <a:defRPr>
          <a:solidFill>
            <a:schemeClr val="tx1"/>
          </a:solidFill>
          <a:latin typeface="+mn-lt"/>
          <a:ea typeface="+mn-ea"/>
          <a:cs typeface="+mn-cs"/>
        </a:defRPr>
      </a:lvl6pPr>
      <a:lvl7pPr marL="2743200" algn="l">
        <a:defRPr>
          <a:solidFill>
            <a:schemeClr val="tx1"/>
          </a:solidFill>
          <a:latin typeface="+mn-lt"/>
          <a:ea typeface="+mn-ea"/>
          <a:cs typeface="+mn-cs"/>
        </a:defRPr>
      </a:lvl7pPr>
      <a:lvl8pPr marL="3200400" algn="l">
        <a:defRPr>
          <a:solidFill>
            <a:schemeClr val="tx1"/>
          </a:solidFill>
          <a:latin typeface="+mn-lt"/>
          <a:ea typeface="+mn-ea"/>
          <a:cs typeface="+mn-cs"/>
        </a:defRPr>
      </a:lvl8pPr>
      <a:lvl9pPr marL="3657600" algn="l">
        <a:defRPr>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1.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 Id="rId3" Type="http://schemas.openxmlformats.org/officeDocument/2006/relationships/hyperlink" Target="https://www.lihachev.ru/chten_eng/" TargetMode="Externa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endParaRPr lang="ru-RU"/>
          </a:p>
        </p:txBody>
      </p:sp>
      <p:pic>
        <p:nvPicPr>
          <p:cNvPr id="3074" name="Picture 2" hidden="0"/>
          <p:cNvPicPr>
            <a:picLocks noChangeAspect="1" noChangeArrowheads="1" noGrp="1"/>
          </p:cNvPicPr>
          <p:nvPr isPhoto="0" userDrawn="0">
            <p:ph idx="1" hasCustomPrompt="0"/>
          </p:nvPr>
        </p:nvPicPr>
        <p:blipFill>
          <a:blip r:embed="rId2"/>
          <a:srcRect l="4676" t="16356" r="2108" b="37561"/>
          <a:stretch/>
        </p:blipFill>
        <p:spPr bwMode="auto">
          <a:xfrm>
            <a:off x="-13937" y="-110934"/>
            <a:ext cx="9336844" cy="6978062"/>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683568" y="4544701"/>
            <a:ext cx="8229600" cy="1143000"/>
          </a:xfrm>
        </p:spPr>
        <p:txBody>
          <a:bodyPr/>
          <a:lstStyle/>
          <a:p>
            <a:pPr>
              <a:defRPr/>
            </a:pPr>
            <a:r>
              <a:rPr lang="en-US"/>
              <a:t>D.S.Likhachev</a:t>
            </a:r>
            <a:endParaRPr lang="ru-RU"/>
          </a:p>
        </p:txBody>
      </p:sp>
      <p:pic>
        <p:nvPicPr>
          <p:cNvPr id="5122" name="Picture 2" descr="G:\Лихачёв\article680.jpg" hidden="0"/>
          <p:cNvPicPr>
            <a:picLocks noChangeAspect="1" noChangeArrowheads="1"/>
          </p:cNvPicPr>
          <p:nvPr isPhoto="0" userDrawn="0"/>
        </p:nvPicPr>
        <p:blipFill>
          <a:blip r:embed="rId2"/>
          <a:stretch/>
        </p:blipFill>
        <p:spPr bwMode="auto">
          <a:xfrm>
            <a:off x="3059832" y="476672"/>
            <a:ext cx="3241511" cy="4063749"/>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en-US"/>
              <a:t>The Book of Wisdom</a:t>
            </a:r>
            <a:endParaRPr lang="ru-RU"/>
          </a:p>
        </p:txBody>
      </p:sp>
      <p:pic>
        <p:nvPicPr>
          <p:cNvPr id="2050" name="Picture 2" hidden="0"/>
          <p:cNvPicPr>
            <a:picLocks noChangeAspect="1" noChangeArrowheads="1" noGrp="1"/>
          </p:cNvPicPr>
          <p:nvPr isPhoto="0" userDrawn="0">
            <p:ph idx="1" hasCustomPrompt="0"/>
          </p:nvPr>
        </p:nvPicPr>
        <p:blipFill>
          <a:blip r:embed="rId2"/>
          <a:srcRect l="3619" t="32005" r="3994" b="34434"/>
          <a:stretch/>
        </p:blipFill>
        <p:spPr bwMode="auto">
          <a:xfrm>
            <a:off x="1979712" y="1484784"/>
            <a:ext cx="5649387" cy="4104456"/>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107504" y="274638"/>
            <a:ext cx="9145016" cy="1143000"/>
          </a:xfrm>
        </p:spPr>
        <p:txBody>
          <a:bodyPr>
            <a:normAutofit/>
          </a:bodyPr>
          <a:lstStyle/>
          <a:p>
            <a:pPr>
              <a:defRPr/>
            </a:pPr>
            <a:r>
              <a:rPr lang="en-US" sz="3200" b="0"/>
              <a:t>Some facts from the biography of </a:t>
            </a:r>
            <a:r>
              <a:rPr lang="en-US" sz="3200" b="0"/>
              <a:t>D.S.Likhachev</a:t>
            </a:r>
            <a:endParaRPr lang="ru-RU" sz="3200" b="0"/>
          </a:p>
        </p:txBody>
      </p:sp>
      <p:pic>
        <p:nvPicPr>
          <p:cNvPr id="6146" name="Picture 2" hidden="0"/>
          <p:cNvPicPr>
            <a:picLocks noChangeAspect="1" noChangeArrowheads="1" noGrp="1"/>
          </p:cNvPicPr>
          <p:nvPr isPhoto="0" userDrawn="0">
            <p:ph idx="1" hasCustomPrompt="0"/>
          </p:nvPr>
        </p:nvPicPr>
        <p:blipFill>
          <a:blip r:embed="rId2"/>
          <a:srcRect l="24641" t="15188" r="4388" b="58695"/>
          <a:stretch/>
        </p:blipFill>
        <p:spPr bwMode="auto">
          <a:xfrm>
            <a:off x="2555776" y="1772816"/>
            <a:ext cx="4008359" cy="3096344"/>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107504" y="274638"/>
            <a:ext cx="8579296" cy="1143000"/>
          </a:xfrm>
        </p:spPr>
        <p:txBody>
          <a:bodyPr>
            <a:normAutofit/>
          </a:bodyPr>
          <a:lstStyle/>
          <a:p>
            <a:pPr>
              <a:defRPr/>
            </a:pPr>
            <a:r>
              <a:rPr lang="en-US" sz="2800"/>
              <a:t>Some facts from the biography of D.S. </a:t>
            </a:r>
            <a:r>
              <a:rPr lang="en-US" sz="2800"/>
              <a:t>Likhachev</a:t>
            </a:r>
            <a:endParaRPr lang="ru-RU" sz="2800"/>
          </a:p>
        </p:txBody>
      </p:sp>
      <p:pic>
        <p:nvPicPr>
          <p:cNvPr id="9220" name="Picture 4" hidden="0"/>
          <p:cNvPicPr>
            <a:picLocks noChangeAspect="1" noChangeArrowheads="1" noGrp="1"/>
          </p:cNvPicPr>
          <p:nvPr isPhoto="0" userDrawn="0">
            <p:ph idx="1" hasCustomPrompt="0"/>
          </p:nvPr>
        </p:nvPicPr>
        <p:blipFill>
          <a:blip r:embed="rId2"/>
          <a:srcRect l="11160" t="15225" r="10406" b="35942"/>
          <a:stretch/>
        </p:blipFill>
        <p:spPr bwMode="auto">
          <a:xfrm>
            <a:off x="6444208" y="3284984"/>
            <a:ext cx="1846555" cy="2299316"/>
          </a:xfrm>
          <a:prstGeom prst="rect">
            <a:avLst/>
          </a:prstGeom>
          <a:noFill/>
          <a:ln>
            <a:noFill/>
          </a:ln>
          <a:effectLst/>
        </p:spPr>
      </p:pic>
      <p:sp>
        <p:nvSpPr>
          <p:cNvPr id="4" name="Прямоугольник 3" hidden="0"/>
          <p:cNvSpPr/>
          <p:nvPr isPhoto="0" userDrawn="0"/>
        </p:nvSpPr>
        <p:spPr bwMode="auto">
          <a:xfrm>
            <a:off x="323528" y="1196753"/>
            <a:ext cx="7632848" cy="5559984"/>
          </a:xfrm>
          <a:prstGeom prst="rect">
            <a:avLst/>
          </a:prstGeom>
        </p:spPr>
        <p:txBody>
          <a:bodyPr wrap="square">
            <a:spAutoFit/>
          </a:bodyPr>
          <a:lstStyle/>
          <a:p>
            <a:pPr>
              <a:lnSpc>
                <a:spcPct val="114999"/>
              </a:lnSpc>
              <a:spcAft>
                <a:spcPts val="1000"/>
              </a:spcAft>
              <a:defRPr/>
            </a:pPr>
            <a:r>
              <a:rPr lang="ru-RU" sz="1600" b="1">
                <a:solidFill>
                  <a:srgbClr val="FFC000"/>
                </a:solidFill>
                <a:ea typeface="Calibri"/>
                <a:cs typeface="Times New Roman"/>
              </a:rPr>
              <a:t>1906</a:t>
            </a:r>
            <a:r>
              <a:rPr lang="en-US" sz="1600">
                <a:latin typeface="Calibri"/>
                <a:ea typeface="Calibri"/>
                <a:cs typeface="Times New Roman"/>
              </a:rPr>
              <a:t> - </a:t>
            </a:r>
            <a:r>
              <a:rPr lang="en-US" sz="1600">
                <a:latin typeface="Times New Roman"/>
                <a:ea typeface="Calibri"/>
                <a:cs typeface="Times New Roman"/>
              </a:rPr>
              <a:t>D.S</a:t>
            </a:r>
            <a:r>
              <a:rPr lang="en-US" sz="1600">
                <a:latin typeface="Times New Roman"/>
                <a:ea typeface="Calibri"/>
                <a:cs typeface="Times New Roman"/>
              </a:rPr>
              <a:t>. </a:t>
            </a:r>
            <a:r>
              <a:rPr lang="en-US" sz="1600">
                <a:latin typeface="Times New Roman"/>
                <a:ea typeface="Calibri"/>
                <a:cs typeface="Times New Roman"/>
              </a:rPr>
              <a:t>Likhachev</a:t>
            </a:r>
            <a:r>
              <a:rPr lang="en-US" sz="1600">
                <a:latin typeface="Times New Roman"/>
                <a:ea typeface="Calibri"/>
                <a:cs typeface="Times New Roman"/>
              </a:rPr>
              <a:t> was born in Saint Petersburg</a:t>
            </a:r>
            <a:r>
              <a:rPr lang="en-US" sz="1600">
                <a:latin typeface="Times New Roman"/>
                <a:ea typeface="Calibri"/>
                <a:cs typeface="Times New Roman"/>
              </a:rPr>
              <a:t>.</a:t>
            </a:r>
            <a:endParaRPr/>
          </a:p>
          <a:p>
            <a:pPr>
              <a:lnSpc>
                <a:spcPct val="114999"/>
              </a:lnSpc>
              <a:spcAft>
                <a:spcPts val="1000"/>
              </a:spcAft>
              <a:defRPr/>
            </a:pPr>
            <a:r>
              <a:rPr lang="en-US" sz="1600" b="1">
                <a:solidFill>
                  <a:srgbClr val="FFC000"/>
                </a:solidFill>
                <a:latin typeface="Times New Roman"/>
                <a:ea typeface="Calibri"/>
                <a:cs typeface="Times New Roman"/>
              </a:rPr>
              <a:t>1928</a:t>
            </a:r>
            <a:r>
              <a:rPr lang="en-US" sz="1600">
                <a:latin typeface="Times New Roman"/>
                <a:ea typeface="Calibri"/>
                <a:cs typeface="Times New Roman"/>
              </a:rPr>
              <a:t>  -  </a:t>
            </a:r>
            <a:r>
              <a:rPr lang="en-US" sz="1600">
                <a:latin typeface="Times New Roman"/>
                <a:ea typeface="Calibri"/>
                <a:cs typeface="Times New Roman"/>
              </a:rPr>
              <a:t>Likhachev</a:t>
            </a:r>
            <a:r>
              <a:rPr lang="en-US" sz="1600">
                <a:latin typeface="Times New Roman"/>
                <a:ea typeface="Calibri"/>
                <a:cs typeface="Times New Roman"/>
              </a:rPr>
              <a:t> D.S. graduated from the Leningrad University.</a:t>
            </a:r>
            <a:endParaRPr lang="ru-RU" sz="1600">
              <a:latin typeface="Calibri"/>
              <a:ea typeface="Calibri"/>
              <a:cs typeface="Times New Roman"/>
            </a:endParaRPr>
          </a:p>
          <a:p>
            <a:pPr>
              <a:lnSpc>
                <a:spcPct val="114999"/>
              </a:lnSpc>
              <a:spcAft>
                <a:spcPts val="1000"/>
              </a:spcAft>
              <a:defRPr/>
            </a:pPr>
            <a:r>
              <a:rPr lang="en-US" sz="1600" b="1">
                <a:solidFill>
                  <a:srgbClr val="FFC000"/>
                </a:solidFill>
                <a:latin typeface="Times New Roman"/>
                <a:ea typeface="Calibri"/>
                <a:cs typeface="Times New Roman"/>
              </a:rPr>
              <a:t>1928</a:t>
            </a:r>
            <a:r>
              <a:rPr lang="en-US" sz="1600">
                <a:latin typeface="Times New Roman"/>
                <a:ea typeface="Calibri"/>
                <a:cs typeface="Times New Roman"/>
              </a:rPr>
              <a:t>  -  He </a:t>
            </a:r>
            <a:r>
              <a:rPr lang="en-US" sz="1600">
                <a:latin typeface="Times New Roman"/>
                <a:ea typeface="Calibri"/>
                <a:cs typeface="Times New Roman"/>
              </a:rPr>
              <a:t>was arrested for his speech criticizing the Bolshevik reform of Russian orthography and deported to the </a:t>
            </a:r>
            <a:r>
              <a:rPr lang="en-US" sz="1600">
                <a:latin typeface="Times New Roman"/>
                <a:ea typeface="Calibri"/>
                <a:cs typeface="Times New Roman"/>
              </a:rPr>
              <a:t>Solovki</a:t>
            </a:r>
            <a:r>
              <a:rPr lang="en-US" sz="1600">
                <a:latin typeface="Times New Roman"/>
                <a:ea typeface="Calibri"/>
                <a:cs typeface="Times New Roman"/>
              </a:rPr>
              <a:t> Special Purpose Camp</a:t>
            </a:r>
            <a:r>
              <a:rPr lang="en-US" sz="1600">
                <a:latin typeface="Times New Roman"/>
                <a:ea typeface="Calibri"/>
                <a:cs typeface="Times New Roman"/>
              </a:rPr>
              <a:t>.</a:t>
            </a:r>
            <a:endParaRPr/>
          </a:p>
          <a:p>
            <a:pPr>
              <a:lnSpc>
                <a:spcPct val="114999"/>
              </a:lnSpc>
              <a:spcAft>
                <a:spcPts val="1000"/>
              </a:spcAft>
              <a:defRPr/>
            </a:pPr>
            <a:r>
              <a:rPr lang="en-US" sz="1600">
                <a:latin typeface="Times New Roman"/>
                <a:ea typeface="Calibri"/>
                <a:cs typeface="Times New Roman"/>
              </a:rPr>
              <a:t>He </a:t>
            </a:r>
            <a:r>
              <a:rPr lang="en-US" sz="1600">
                <a:latin typeface="Times New Roman"/>
                <a:ea typeface="Calibri"/>
                <a:cs typeface="Times New Roman"/>
              </a:rPr>
              <a:t>spent </a:t>
            </a:r>
            <a:r>
              <a:rPr lang="en-US" sz="1600">
                <a:latin typeface="Times New Roman"/>
                <a:ea typeface="Calibri"/>
                <a:cs typeface="Times New Roman"/>
              </a:rPr>
              <a:t> </a:t>
            </a:r>
            <a:r>
              <a:rPr lang="en-US" sz="1600" b="1">
                <a:solidFill>
                  <a:srgbClr val="FFC000"/>
                </a:solidFill>
                <a:latin typeface="Times New Roman"/>
                <a:ea typeface="Calibri"/>
                <a:cs typeface="Times New Roman"/>
              </a:rPr>
              <a:t> 5   </a:t>
            </a:r>
            <a:r>
              <a:rPr lang="en-US" sz="1600">
                <a:latin typeface="Times New Roman"/>
                <a:ea typeface="Calibri"/>
                <a:cs typeface="Times New Roman"/>
              </a:rPr>
              <a:t>years  </a:t>
            </a:r>
            <a:r>
              <a:rPr lang="en-US" sz="1600">
                <a:latin typeface="Times New Roman"/>
                <a:ea typeface="Calibri"/>
                <a:cs typeface="Times New Roman"/>
              </a:rPr>
              <a:t>in the  </a:t>
            </a:r>
            <a:r>
              <a:rPr lang="en-US" sz="1600">
                <a:latin typeface="Times New Roman"/>
                <a:ea typeface="Calibri"/>
                <a:cs typeface="Times New Roman"/>
              </a:rPr>
              <a:t>Solovki</a:t>
            </a:r>
            <a:r>
              <a:rPr lang="en-US" sz="1600">
                <a:latin typeface="Times New Roman"/>
                <a:ea typeface="Calibri"/>
                <a:cs typeface="Times New Roman"/>
              </a:rPr>
              <a:t> Special Purpose Camp</a:t>
            </a:r>
            <a:r>
              <a:rPr lang="en-US" sz="1600">
                <a:latin typeface="Times New Roman"/>
                <a:ea typeface="Calibri"/>
                <a:cs typeface="Times New Roman"/>
              </a:rPr>
              <a:t>.</a:t>
            </a:r>
            <a:endParaRPr/>
          </a:p>
          <a:p>
            <a:pPr>
              <a:lnSpc>
                <a:spcPct val="114999"/>
              </a:lnSpc>
              <a:spcAft>
                <a:spcPts val="1000"/>
              </a:spcAft>
              <a:defRPr/>
            </a:pPr>
            <a:r>
              <a:rPr lang="en-US" sz="1600">
                <a:latin typeface="Times New Roman"/>
                <a:ea typeface="Calibri"/>
                <a:cs typeface="Times New Roman"/>
              </a:rPr>
              <a:t> </a:t>
            </a:r>
            <a:r>
              <a:rPr lang="en-US" sz="1600">
                <a:latin typeface="Times New Roman"/>
                <a:ea typeface="Calibri"/>
                <a:cs typeface="Times New Roman"/>
              </a:rPr>
              <a:t>Likhachev</a:t>
            </a:r>
            <a:r>
              <a:rPr lang="en-US" sz="1600">
                <a:latin typeface="Times New Roman"/>
                <a:ea typeface="Calibri"/>
                <a:cs typeface="Times New Roman"/>
              </a:rPr>
              <a:t>  </a:t>
            </a:r>
            <a:r>
              <a:rPr lang="en-US" sz="1600">
                <a:latin typeface="Times New Roman"/>
                <a:ea typeface="Calibri"/>
                <a:cs typeface="Times New Roman"/>
              </a:rPr>
              <a:t>returned unbroken and made his scholarly career in </a:t>
            </a:r>
            <a:endParaRPr lang="en-US" sz="1600">
              <a:latin typeface="Times New Roman"/>
              <a:ea typeface="Calibri"/>
              <a:cs typeface="Times New Roman"/>
            </a:endParaRPr>
          </a:p>
          <a:p>
            <a:pPr>
              <a:lnSpc>
                <a:spcPct val="114999"/>
              </a:lnSpc>
              <a:spcAft>
                <a:spcPts val="1000"/>
              </a:spcAft>
              <a:defRPr/>
            </a:pPr>
            <a:r>
              <a:rPr lang="en-US" sz="1600">
                <a:latin typeface="Times New Roman"/>
                <a:ea typeface="Calibri"/>
                <a:cs typeface="Times New Roman"/>
              </a:rPr>
              <a:t>the </a:t>
            </a:r>
            <a:r>
              <a:rPr lang="en-US" sz="1600">
                <a:latin typeface="Times New Roman"/>
                <a:ea typeface="Calibri"/>
                <a:cs typeface="Times New Roman"/>
              </a:rPr>
              <a:t>Pushkin House , known as the Russian Literature Institute. </a:t>
            </a:r>
            <a:endParaRPr lang="en-US" sz="1600">
              <a:latin typeface="Times New Roman"/>
              <a:ea typeface="Calibri"/>
              <a:cs typeface="Times New Roman"/>
            </a:endParaRPr>
          </a:p>
          <a:p>
            <a:pPr>
              <a:lnSpc>
                <a:spcPct val="114999"/>
              </a:lnSpc>
              <a:spcAft>
                <a:spcPts val="1000"/>
              </a:spcAft>
              <a:defRPr/>
            </a:pPr>
            <a:r>
              <a:rPr lang="en-US" sz="1600">
                <a:latin typeface="Times New Roman"/>
                <a:ea typeface="Calibri"/>
                <a:cs typeface="Times New Roman"/>
              </a:rPr>
              <a:t>It </a:t>
            </a:r>
            <a:r>
              <a:rPr lang="en-US" sz="1600">
                <a:latin typeface="Times New Roman"/>
                <a:ea typeface="Calibri"/>
                <a:cs typeface="Times New Roman"/>
              </a:rPr>
              <a:t>lasted </a:t>
            </a:r>
            <a:r>
              <a:rPr lang="en-US" sz="1600">
                <a:latin typeface="Times New Roman"/>
                <a:ea typeface="Calibri"/>
                <a:cs typeface="Times New Roman"/>
              </a:rPr>
              <a:t>for </a:t>
            </a:r>
            <a:r>
              <a:rPr lang="en-US" sz="1600" b="1">
                <a:solidFill>
                  <a:srgbClr val="FFC000"/>
                </a:solidFill>
                <a:latin typeface="Times New Roman"/>
                <a:ea typeface="Calibri"/>
                <a:cs typeface="Times New Roman"/>
              </a:rPr>
              <a:t> 60</a:t>
            </a:r>
            <a:r>
              <a:rPr lang="en-US" sz="1600">
                <a:latin typeface="Times New Roman"/>
                <a:ea typeface="Calibri"/>
                <a:cs typeface="Times New Roman"/>
              </a:rPr>
              <a:t> years.</a:t>
            </a:r>
            <a:endParaRPr/>
          </a:p>
          <a:p>
            <a:pPr lvl="0">
              <a:lnSpc>
                <a:spcPct val="114999"/>
              </a:lnSpc>
              <a:spcAft>
                <a:spcPts val="1000"/>
              </a:spcAft>
              <a:defRPr/>
            </a:pPr>
            <a:r>
              <a:rPr lang="en-US" sz="1600">
                <a:solidFill>
                  <a:prstClr val="white"/>
                </a:solidFill>
                <a:latin typeface="Times New Roman"/>
                <a:ea typeface="Calibri"/>
                <a:cs typeface="Times New Roman"/>
              </a:rPr>
              <a:t>He published more than</a:t>
            </a:r>
            <a:r>
              <a:rPr lang="en-US" sz="1600" b="1">
                <a:solidFill>
                  <a:srgbClr val="FFC000"/>
                </a:solidFill>
                <a:latin typeface="Times New Roman"/>
                <a:ea typeface="Calibri"/>
                <a:cs typeface="Times New Roman"/>
              </a:rPr>
              <a:t> 500  </a:t>
            </a:r>
            <a:r>
              <a:rPr lang="en-US" sz="1600">
                <a:solidFill>
                  <a:prstClr val="white"/>
                </a:solidFill>
                <a:latin typeface="Times New Roman"/>
                <a:ea typeface="Calibri"/>
                <a:cs typeface="Times New Roman"/>
              </a:rPr>
              <a:t>scholarly </a:t>
            </a:r>
            <a:r>
              <a:rPr lang="en-US" sz="1600">
                <a:solidFill>
                  <a:prstClr val="white"/>
                </a:solidFill>
                <a:latin typeface="Times New Roman"/>
                <a:ea typeface="Calibri"/>
                <a:cs typeface="Times New Roman"/>
              </a:rPr>
              <a:t>works.</a:t>
            </a:r>
            <a:endParaRPr lang="en-US" sz="1600">
              <a:solidFill>
                <a:prstClr val="white"/>
              </a:solidFill>
              <a:latin typeface="Calibri"/>
              <a:ea typeface="Calibri"/>
              <a:cs typeface="Times New Roman"/>
            </a:endParaRPr>
          </a:p>
          <a:p>
            <a:pPr lvl="0">
              <a:lnSpc>
                <a:spcPct val="114999"/>
              </a:lnSpc>
              <a:spcAft>
                <a:spcPts val="1000"/>
              </a:spcAft>
              <a:defRPr/>
            </a:pPr>
            <a:r>
              <a:rPr lang="en-US" sz="1600" b="1">
                <a:solidFill>
                  <a:srgbClr val="FFC000"/>
                </a:solidFill>
                <a:latin typeface="Calibri"/>
                <a:ea typeface="Calibri"/>
                <a:cs typeface="Times New Roman"/>
              </a:rPr>
              <a:t>1953 </a:t>
            </a:r>
            <a:r>
              <a:rPr lang="en-US" sz="1600">
                <a:latin typeface="Times New Roman"/>
                <a:ea typeface="Calibri"/>
                <a:cs typeface="Times New Roman"/>
              </a:rPr>
              <a:t>He </a:t>
            </a:r>
            <a:r>
              <a:rPr lang="en-US" sz="1600">
                <a:latin typeface="Times New Roman"/>
                <a:ea typeface="Calibri"/>
                <a:cs typeface="Times New Roman"/>
              </a:rPr>
              <a:t>was admitted into the Soviet Academy of Sciences</a:t>
            </a:r>
            <a:r>
              <a:rPr lang="en-US" sz="1600">
                <a:latin typeface="Times New Roman"/>
                <a:ea typeface="Calibri"/>
                <a:cs typeface="Times New Roman"/>
              </a:rPr>
              <a:t>.</a:t>
            </a:r>
            <a:endParaRPr/>
          </a:p>
          <a:p>
            <a:pPr>
              <a:lnSpc>
                <a:spcPct val="114999"/>
              </a:lnSpc>
              <a:spcAft>
                <a:spcPts val="1000"/>
              </a:spcAft>
              <a:defRPr/>
            </a:pPr>
            <a:r>
              <a:rPr lang="en-US" sz="1600" b="1">
                <a:solidFill>
                  <a:srgbClr val="FFC000"/>
                </a:solidFill>
                <a:latin typeface="Times New Roman"/>
                <a:ea typeface="Calibri"/>
                <a:cs typeface="Times New Roman"/>
              </a:rPr>
              <a:t>1986</a:t>
            </a:r>
            <a:r>
              <a:rPr lang="en-US" sz="1600" b="1">
                <a:solidFill>
                  <a:srgbClr val="FFC000"/>
                </a:solidFill>
                <a:latin typeface="Calibri"/>
                <a:ea typeface="Calibri"/>
                <a:cs typeface="Times New Roman"/>
              </a:rPr>
              <a:t> </a:t>
            </a:r>
            <a:r>
              <a:rPr lang="en-US" sz="1600" b="1">
                <a:latin typeface="Calibri"/>
                <a:ea typeface="Calibri"/>
                <a:cs typeface="Times New Roman"/>
              </a:rPr>
              <a:t>-</a:t>
            </a:r>
            <a:r>
              <a:rPr lang="en-US" sz="1600">
                <a:latin typeface="Times New Roman"/>
                <a:ea typeface="Calibri"/>
                <a:cs typeface="Times New Roman"/>
              </a:rPr>
              <a:t>He </a:t>
            </a:r>
            <a:r>
              <a:rPr lang="en-US" sz="1600">
                <a:latin typeface="Times New Roman"/>
                <a:ea typeface="Calibri"/>
                <a:cs typeface="Times New Roman"/>
              </a:rPr>
              <a:t>was elected the first President of the Russian Cultural Fund.</a:t>
            </a:r>
            <a:endParaRPr lang="ru-RU" sz="1600">
              <a:latin typeface="Calibri"/>
              <a:ea typeface="Calibri"/>
              <a:cs typeface="Times New Roman"/>
            </a:endParaRPr>
          </a:p>
          <a:p>
            <a:pPr>
              <a:lnSpc>
                <a:spcPct val="114999"/>
              </a:lnSpc>
              <a:spcAft>
                <a:spcPts val="1000"/>
              </a:spcAft>
              <a:defRPr/>
            </a:pPr>
            <a:r>
              <a:rPr lang="en-US" sz="1600" b="1">
                <a:solidFill>
                  <a:srgbClr val="FFC000"/>
                </a:solidFill>
                <a:latin typeface="Times New Roman"/>
                <a:ea typeface="Calibri"/>
                <a:cs typeface="Times New Roman"/>
              </a:rPr>
              <a:t>1993</a:t>
            </a:r>
            <a:r>
              <a:rPr lang="en-US" sz="1600">
                <a:latin typeface="Times New Roman"/>
                <a:ea typeface="Calibri"/>
                <a:cs typeface="Times New Roman"/>
              </a:rPr>
              <a:t> </a:t>
            </a:r>
            <a:r>
              <a:rPr lang="en-US" sz="1600">
                <a:latin typeface="Calibri"/>
                <a:ea typeface="Calibri"/>
                <a:cs typeface="Times New Roman"/>
              </a:rPr>
              <a:t>-</a:t>
            </a:r>
            <a:r>
              <a:rPr lang="en-US" sz="1600">
                <a:latin typeface="Times New Roman"/>
                <a:ea typeface="Calibri"/>
                <a:cs typeface="Times New Roman"/>
              </a:rPr>
              <a:t>He </a:t>
            </a:r>
            <a:r>
              <a:rPr lang="en-US" sz="1600">
                <a:latin typeface="Times New Roman"/>
                <a:ea typeface="Calibri"/>
                <a:cs typeface="Times New Roman"/>
              </a:rPr>
              <a:t>became  an </a:t>
            </a:r>
            <a:r>
              <a:rPr lang="en-US" sz="1600">
                <a:latin typeface="Times New Roman"/>
                <a:ea typeface="Calibri"/>
                <a:cs typeface="Times New Roman"/>
              </a:rPr>
              <a:t>Honory</a:t>
            </a:r>
            <a:r>
              <a:rPr lang="en-US" sz="1600">
                <a:latin typeface="Times New Roman"/>
                <a:ea typeface="Calibri"/>
                <a:cs typeface="Times New Roman"/>
              </a:rPr>
              <a:t> Citizen of Saint Petersburg.</a:t>
            </a:r>
            <a:endParaRPr lang="ru-RU" sz="1600">
              <a:latin typeface="Calibri"/>
              <a:ea typeface="Calibri"/>
              <a:cs typeface="Times New Roman"/>
            </a:endParaRPr>
          </a:p>
          <a:p>
            <a:pPr>
              <a:lnSpc>
                <a:spcPct val="114999"/>
              </a:lnSpc>
              <a:spcAft>
                <a:spcPts val="1000"/>
              </a:spcAft>
              <a:defRPr/>
            </a:pPr>
            <a:r>
              <a:rPr lang="en-US" sz="1600" b="1">
                <a:solidFill>
                  <a:srgbClr val="FFC000"/>
                </a:solidFill>
                <a:latin typeface="Times New Roman"/>
                <a:ea typeface="Calibri"/>
                <a:cs typeface="Times New Roman"/>
              </a:rPr>
              <a:t>1999</a:t>
            </a:r>
            <a:r>
              <a:rPr lang="en-US" sz="1600">
                <a:latin typeface="Calibri"/>
                <a:ea typeface="Calibri"/>
                <a:cs typeface="Times New Roman"/>
              </a:rPr>
              <a:t>  -</a:t>
            </a:r>
            <a:r>
              <a:rPr lang="en-US" sz="1600">
                <a:latin typeface="Times New Roman"/>
                <a:ea typeface="Calibri"/>
                <a:cs typeface="Times New Roman"/>
              </a:rPr>
              <a:t>D.S</a:t>
            </a:r>
            <a:r>
              <a:rPr lang="en-US" sz="1600">
                <a:latin typeface="Times New Roman"/>
                <a:ea typeface="Calibri"/>
                <a:cs typeface="Times New Roman"/>
              </a:rPr>
              <a:t>. </a:t>
            </a:r>
            <a:r>
              <a:rPr lang="en-US" sz="1600">
                <a:latin typeface="Times New Roman"/>
                <a:ea typeface="Calibri"/>
                <a:cs typeface="Times New Roman"/>
              </a:rPr>
              <a:t>Likhachev</a:t>
            </a:r>
            <a:r>
              <a:rPr lang="en-US" sz="1600">
                <a:latin typeface="Times New Roman"/>
                <a:ea typeface="Calibri"/>
                <a:cs typeface="Times New Roman"/>
              </a:rPr>
              <a:t> died.</a:t>
            </a:r>
            <a:endParaRPr lang="ru-RU" sz="1600">
              <a:latin typeface="Calibri"/>
              <a:ea typeface="Calibri"/>
              <a:cs typeface="Times New Roman"/>
            </a:endParaRPr>
          </a:p>
          <a:p>
            <a:pPr>
              <a:lnSpc>
                <a:spcPct val="114999"/>
              </a:lnSpc>
              <a:spcAft>
                <a:spcPts val="1000"/>
              </a:spcAft>
              <a:defRPr/>
            </a:pPr>
            <a:endParaRPr lang="ru-RU" sz="1400">
              <a:latin typeface="Calibri"/>
              <a:ea typeface="Calibri"/>
              <a:cs typeface="Times New Roman"/>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normAutofit fontScale="90000"/>
          </a:bodyPr>
          <a:lstStyle/>
          <a:p>
            <a:pPr>
              <a:defRPr/>
            </a:pPr>
            <a:r>
              <a:rPr lang="en-US" sz="3200"/>
              <a:t>Letters about the Good and the Beautiful</a:t>
            </a:r>
            <a:br>
              <a:rPr lang="en-US" sz="3200"/>
            </a:br>
            <a:r>
              <a:rPr lang="en-US" sz="3200"/>
              <a:t>by D. S. </a:t>
            </a:r>
            <a:r>
              <a:rPr lang="en-US" sz="3200"/>
              <a:t>Likhachev</a:t>
            </a:r>
            <a:endParaRPr lang="ru-RU" sz="3200"/>
          </a:p>
        </p:txBody>
      </p:sp>
      <p:pic>
        <p:nvPicPr>
          <p:cNvPr id="7170" name="Picture 2" hidden="0"/>
          <p:cNvPicPr>
            <a:picLocks noChangeAspect="1" noChangeArrowheads="1" noGrp="1"/>
          </p:cNvPicPr>
          <p:nvPr isPhoto="0" userDrawn="0">
            <p:ph idx="1" hasCustomPrompt="0"/>
          </p:nvPr>
        </p:nvPicPr>
        <p:blipFill>
          <a:blip r:embed="rId2"/>
          <a:srcRect l="16062" t="15602" r="600" b="52156"/>
          <a:stretch/>
        </p:blipFill>
        <p:spPr bwMode="auto">
          <a:xfrm>
            <a:off x="2195736" y="1844824"/>
            <a:ext cx="5040560" cy="3900163"/>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en-US"/>
              <a:t>Reflection</a:t>
            </a:r>
            <a:endParaRPr lang="ru-RU"/>
          </a:p>
        </p:txBody>
      </p:sp>
      <p:sp>
        <p:nvSpPr>
          <p:cNvPr id="3" name="Объект 2" hidden="0"/>
          <p:cNvSpPr>
            <a:spLocks noGrp="1"/>
          </p:cNvSpPr>
          <p:nvPr isPhoto="0" userDrawn="0">
            <p:ph idx="1" hasCustomPrompt="0"/>
          </p:nvPr>
        </p:nvSpPr>
        <p:spPr bwMode="auto"/>
        <p:txBody>
          <a:bodyPr/>
          <a:lstStyle/>
          <a:p>
            <a:pPr marL="137160" indent="0">
              <a:buNone/>
              <a:defRPr/>
            </a:pPr>
            <a:r>
              <a:rPr lang="en-US"/>
              <a:t>                         Complete the sentences :</a:t>
            </a:r>
            <a:endParaRPr/>
          </a:p>
          <a:p>
            <a:pPr marL="137160" indent="0">
              <a:buNone/>
              <a:defRPr/>
            </a:pPr>
            <a:endParaRPr lang="en-US"/>
          </a:p>
          <a:p>
            <a:pPr marL="137160" indent="0">
              <a:buNone/>
              <a:defRPr/>
            </a:pPr>
            <a:r>
              <a:rPr lang="en-US"/>
              <a:t>Today I managed to…</a:t>
            </a:r>
            <a:endParaRPr/>
          </a:p>
          <a:p>
            <a:pPr>
              <a:defRPr/>
            </a:pPr>
            <a:endParaRPr lang="en-US"/>
          </a:p>
          <a:p>
            <a:pPr marL="137160" indent="0">
              <a:buNone/>
              <a:defRPr/>
            </a:pPr>
            <a:r>
              <a:rPr lang="en-US"/>
              <a:t> I promise to …..</a:t>
            </a:r>
            <a:endParaRPr lang="ru-RU"/>
          </a:p>
        </p:txBody>
      </p:sp>
      <p:pic>
        <p:nvPicPr>
          <p:cNvPr id="6" name="Picture 3" hidden="0"/>
          <p:cNvPicPr>
            <a:picLocks noChangeAspect="1" noChangeArrowheads="1"/>
          </p:cNvPicPr>
          <p:nvPr isPhoto="0" userDrawn="0"/>
        </p:nvPicPr>
        <p:blipFill>
          <a:blip r:embed="rId2"/>
          <a:srcRect l="17783" t="15478" r="21215" b="56749"/>
          <a:stretch/>
        </p:blipFill>
        <p:spPr bwMode="auto">
          <a:xfrm flipH="1">
            <a:off x="6228183" y="3910624"/>
            <a:ext cx="2451486" cy="2232248"/>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p:txBody>
          <a:bodyPr/>
          <a:lstStyle/>
          <a:p>
            <a:pPr>
              <a:defRPr/>
            </a:pPr>
            <a:r>
              <a:rPr lang="en-US"/>
              <a:t>Hometask</a:t>
            </a:r>
            <a:endParaRPr lang="ru-RU"/>
          </a:p>
        </p:txBody>
      </p:sp>
      <p:sp>
        <p:nvSpPr>
          <p:cNvPr id="3" name="Объект 2" hidden="0"/>
          <p:cNvSpPr>
            <a:spLocks noGrp="1"/>
          </p:cNvSpPr>
          <p:nvPr isPhoto="0" userDrawn="0">
            <p:ph idx="1" hasCustomPrompt="0"/>
          </p:nvPr>
        </p:nvSpPr>
        <p:spPr bwMode="auto"/>
        <p:txBody>
          <a:bodyPr/>
          <a:lstStyle/>
          <a:p>
            <a:pPr marL="137160" indent="0" algn="just">
              <a:buNone/>
              <a:defRPr/>
            </a:pPr>
            <a:r>
              <a:rPr lang="en-US"/>
              <a:t>Make  a tour around  Saint Petersburg  and tell about the places connected with the life of</a:t>
            </a:r>
            <a:endParaRPr/>
          </a:p>
          <a:p>
            <a:pPr marL="137160" indent="0" algn="just">
              <a:buNone/>
              <a:defRPr/>
            </a:pPr>
            <a:r>
              <a:rPr lang="en-US"/>
              <a:t> D. S. </a:t>
            </a:r>
            <a:r>
              <a:rPr lang="en-US"/>
              <a:t>Likhachev</a:t>
            </a:r>
            <a:r>
              <a:rPr lang="en-US"/>
              <a:t>.</a:t>
            </a:r>
            <a:endParaRPr lang="ru-RU"/>
          </a:p>
        </p:txBody>
      </p:sp>
      <p:pic>
        <p:nvPicPr>
          <p:cNvPr id="8194" name="Picture 2" hidden="0"/>
          <p:cNvPicPr>
            <a:picLocks noChangeAspect="1" noChangeArrowheads="1"/>
          </p:cNvPicPr>
          <p:nvPr isPhoto="0" userDrawn="0"/>
        </p:nvPicPr>
        <p:blipFill>
          <a:blip r:embed="rId2"/>
          <a:srcRect l="5348" t="28189" r="0" b="43592"/>
          <a:stretch/>
        </p:blipFill>
        <p:spPr bwMode="auto">
          <a:xfrm>
            <a:off x="4427984" y="3429000"/>
            <a:ext cx="4105983" cy="2448272"/>
          </a:xfrm>
          <a:prstGeom prst="rect">
            <a:avLst/>
          </a:prstGeom>
          <a:noFill/>
          <a:ln>
            <a:noFill/>
          </a:ln>
          <a:effectLst/>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title" hasCustomPrompt="0"/>
          </p:nvPr>
        </p:nvSpPr>
        <p:spPr bwMode="auto">
          <a:xfrm>
            <a:off x="539552" y="2852936"/>
            <a:ext cx="8229600" cy="1143000"/>
          </a:xfrm>
        </p:spPr>
        <p:txBody>
          <a:bodyPr>
            <a:normAutofit/>
          </a:bodyPr>
          <a:lstStyle/>
          <a:p>
            <a:pPr>
              <a:defRPr/>
            </a:pPr>
            <a:endParaRPr lang="ru-RU"/>
          </a:p>
        </p:txBody>
      </p:sp>
      <p:pic>
        <p:nvPicPr>
          <p:cNvPr id="4" name="Рисунок 3" descr="http://qrcoder.ru/code/?https%3A%2F%2Fwww.lihachev.ru%2Fkonkurs%2F&amp;4&amp;0" hidden="0"/>
          <p:cNvPicPr/>
          <p:nvPr isPhoto="0" userDrawn="0"/>
        </p:nvPicPr>
        <p:blipFill>
          <a:blip r:embed="rId2"/>
          <a:stretch/>
        </p:blipFill>
        <p:spPr bwMode="auto">
          <a:xfrm>
            <a:off x="6804248" y="2780928"/>
            <a:ext cx="2088232" cy="1902049"/>
          </a:xfrm>
          <a:prstGeom prst="rect">
            <a:avLst/>
          </a:prstGeom>
          <a:noFill/>
          <a:ln>
            <a:noFill/>
          </a:ln>
        </p:spPr>
      </p:pic>
      <p:sp>
        <p:nvSpPr>
          <p:cNvPr id="5" name="Прямоугольник 4" hidden="0"/>
          <p:cNvSpPr/>
          <p:nvPr isPhoto="0" userDrawn="0"/>
        </p:nvSpPr>
        <p:spPr bwMode="auto">
          <a:xfrm>
            <a:off x="1691680" y="476672"/>
            <a:ext cx="6336703" cy="1384995"/>
          </a:xfrm>
          <a:prstGeom prst="rect">
            <a:avLst/>
          </a:prstGeom>
        </p:spPr>
        <p:txBody>
          <a:bodyPr wrap="square">
            <a:spAutoFit/>
          </a:bodyPr>
          <a:lstStyle/>
          <a:p>
            <a:pPr>
              <a:defRPr/>
            </a:pPr>
            <a:r>
              <a:rPr lang="en-US" sz="2800">
                <a:solidFill>
                  <a:schemeClr val="accent1"/>
                </a:solidFill>
                <a:latin typeface="Times New Roman"/>
                <a:cs typeface="Times New Roman"/>
              </a:rPr>
              <a:t>International competition of creative works of high school </a:t>
            </a:r>
            <a:r>
              <a:rPr lang="en-US" sz="2800">
                <a:solidFill>
                  <a:schemeClr val="accent1"/>
                </a:solidFill>
                <a:latin typeface="Times New Roman"/>
                <a:cs typeface="Times New Roman"/>
              </a:rPr>
              <a:t>students</a:t>
            </a:r>
            <a:endParaRPr/>
          </a:p>
          <a:p>
            <a:pPr>
              <a:defRPr/>
            </a:pPr>
            <a:r>
              <a:rPr lang="en-US" sz="2800">
                <a:solidFill>
                  <a:schemeClr val="accent1"/>
                </a:solidFill>
                <a:latin typeface="Times New Roman"/>
                <a:cs typeface="Times New Roman"/>
              </a:rPr>
              <a:t> </a:t>
            </a:r>
            <a:r>
              <a:rPr lang="en-US" sz="2800">
                <a:solidFill>
                  <a:schemeClr val="accent1"/>
                </a:solidFill>
                <a:latin typeface="Times New Roman"/>
                <a:cs typeface="Times New Roman"/>
              </a:rPr>
              <a:t>"D.S. </a:t>
            </a:r>
            <a:r>
              <a:rPr lang="en-US" sz="2800">
                <a:solidFill>
                  <a:schemeClr val="accent1"/>
                </a:solidFill>
                <a:latin typeface="Times New Roman"/>
                <a:cs typeface="Times New Roman"/>
              </a:rPr>
              <a:t>Likhachev's</a:t>
            </a:r>
            <a:r>
              <a:rPr lang="en-US" sz="2800">
                <a:solidFill>
                  <a:schemeClr val="accent1"/>
                </a:solidFill>
                <a:latin typeface="Times New Roman"/>
                <a:cs typeface="Times New Roman"/>
              </a:rPr>
              <a:t> ideas and modernity"</a:t>
            </a:r>
            <a:endParaRPr lang="ru-RU" sz="2800">
              <a:solidFill>
                <a:schemeClr val="accent1"/>
              </a:solidFill>
              <a:latin typeface="Times New Roman"/>
              <a:cs typeface="Times New Roman"/>
            </a:endParaRPr>
          </a:p>
        </p:txBody>
      </p:sp>
      <p:pic>
        <p:nvPicPr>
          <p:cNvPr id="1026" name="Picture 2" descr="G:\Лихачёв\foto_1_-_1_.jpg" hidden="0"/>
          <p:cNvPicPr>
            <a:picLocks noChangeAspect="1" noChangeArrowheads="1"/>
          </p:cNvPicPr>
          <p:nvPr isPhoto="0" userDrawn="0"/>
        </p:nvPicPr>
        <p:blipFill>
          <a:blip r:embed="rId3"/>
          <a:stretch/>
        </p:blipFill>
        <p:spPr bwMode="auto">
          <a:xfrm>
            <a:off x="611560" y="2701795"/>
            <a:ext cx="5976664" cy="1971219"/>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Заголовок 1" hidden="0"/>
          <p:cNvSpPr>
            <a:spLocks noGrp="1"/>
          </p:cNvSpPr>
          <p:nvPr isPhoto="0" userDrawn="0">
            <p:ph type="ctrTitle" hasCustomPrompt="0"/>
          </p:nvPr>
        </p:nvSpPr>
        <p:spPr bwMode="auto">
          <a:xfrm>
            <a:off x="251520" y="764704"/>
            <a:ext cx="8229600" cy="1828800"/>
          </a:xfrm>
        </p:spPr>
        <p:txBody>
          <a:bodyPr>
            <a:normAutofit fontScale="90000"/>
          </a:bodyPr>
          <a:lstStyle/>
          <a:p>
            <a:pPr>
              <a:lnSpc>
                <a:spcPct val="114999"/>
              </a:lnSpc>
              <a:spcBef>
                <a:spcPts val="1200"/>
              </a:spcBef>
              <a:spcAft>
                <a:spcPts val="1200"/>
              </a:spcAft>
              <a:defRPr/>
            </a:pPr>
            <a:r>
              <a:rPr lang="ru-RU" sz="3600">
                <a:solidFill>
                  <a:srgbClr val="FF6200"/>
                </a:solidFill>
                <a:ea typeface="Times New Roman"/>
                <a:cs typeface="Times New Roman"/>
              </a:rPr>
              <a:t>International</a:t>
            </a:r>
            <a:r>
              <a:rPr lang="ru-RU" sz="3600">
                <a:solidFill>
                  <a:srgbClr val="FF6200"/>
                </a:solidFill>
                <a:ea typeface="Times New Roman"/>
                <a:cs typeface="Times New Roman"/>
              </a:rPr>
              <a:t> </a:t>
            </a:r>
            <a:r>
              <a:rPr lang="ru-RU" sz="3600">
                <a:solidFill>
                  <a:srgbClr val="FF6200"/>
                </a:solidFill>
                <a:ea typeface="Times New Roman"/>
                <a:cs typeface="Times New Roman"/>
              </a:rPr>
              <a:t>Likhach</a:t>
            </a:r>
            <a:r>
              <a:rPr lang="en-US" sz="3600">
                <a:solidFill>
                  <a:srgbClr val="FF6200"/>
                </a:solidFill>
                <a:ea typeface="Times New Roman"/>
                <a:cs typeface="Times New Roman"/>
              </a:rPr>
              <a:t>e</a:t>
            </a:r>
            <a:r>
              <a:rPr lang="ru-RU" sz="3600">
                <a:solidFill>
                  <a:srgbClr val="FF6200"/>
                </a:solidFill>
                <a:ea typeface="Times New Roman"/>
                <a:cs typeface="Times New Roman"/>
              </a:rPr>
              <a:t>v </a:t>
            </a:r>
            <a:r>
              <a:rPr lang="ru-RU" sz="3600">
                <a:solidFill>
                  <a:srgbClr val="FF6200"/>
                </a:solidFill>
                <a:ea typeface="Times New Roman"/>
                <a:cs typeface="Times New Roman"/>
              </a:rPr>
              <a:t>Scientific</a:t>
            </a:r>
            <a:r>
              <a:rPr lang="ru-RU" sz="3600">
                <a:solidFill>
                  <a:srgbClr val="FF6200"/>
                </a:solidFill>
                <a:ea typeface="Times New Roman"/>
                <a:cs typeface="Times New Roman"/>
              </a:rPr>
              <a:t> </a:t>
            </a:r>
            <a:r>
              <a:rPr lang="ru-RU" sz="3600">
                <a:solidFill>
                  <a:srgbClr val="FF6200"/>
                </a:solidFill>
                <a:ea typeface="Times New Roman"/>
                <a:cs typeface="Times New Roman"/>
              </a:rPr>
              <a:t>Conference</a:t>
            </a:r>
            <a:br>
              <a:rPr lang="en-US" sz="3600">
                <a:solidFill>
                  <a:srgbClr val="FF6200"/>
                </a:solidFill>
                <a:ea typeface="Times New Roman"/>
                <a:cs typeface="Times New Roman"/>
              </a:rPr>
            </a:br>
            <a:br>
              <a:rPr lang="ru-RU" sz="3600">
                <a:latin typeface="Calibri"/>
                <a:ea typeface="Calibri"/>
                <a:cs typeface="Times New Roman"/>
              </a:rPr>
            </a:br>
            <a:endParaRPr lang="ru-RU"/>
          </a:p>
        </p:txBody>
      </p:sp>
      <p:sp>
        <p:nvSpPr>
          <p:cNvPr id="3" name="Подзаголовок 2" hidden="0"/>
          <p:cNvSpPr>
            <a:spLocks noGrp="1"/>
          </p:cNvSpPr>
          <p:nvPr isPhoto="0" userDrawn="0">
            <p:ph type="subTitle" idx="1" hasCustomPrompt="0"/>
          </p:nvPr>
        </p:nvSpPr>
        <p:spPr bwMode="auto">
          <a:xfrm>
            <a:off x="1371600" y="3429000"/>
            <a:ext cx="6400800" cy="1752599"/>
          </a:xfrm>
        </p:spPr>
        <p:txBody>
          <a:bodyPr/>
          <a:lstStyle/>
          <a:p>
            <a:pPr>
              <a:defRPr/>
            </a:pPr>
            <a:endParaRPr lang="ru-RU"/>
          </a:p>
        </p:txBody>
      </p:sp>
      <p:pic>
        <p:nvPicPr>
          <p:cNvPr id="1026" name="Picture 2" descr="http://qrcoder.ru/code/?https%3A%2F%2Fwww.lihachev.ru%2Fchten_eng%2F&amp;4&amp;0" hidden="0"/>
          <p:cNvPicPr>
            <a:picLocks noChangeAspect="1" noChangeArrowheads="1"/>
          </p:cNvPicPr>
          <p:nvPr isPhoto="0" userDrawn="0"/>
        </p:nvPicPr>
        <p:blipFill>
          <a:blip r:embed="rId2"/>
          <a:stretch/>
        </p:blipFill>
        <p:spPr bwMode="auto">
          <a:xfrm>
            <a:off x="5220072" y="3613666"/>
            <a:ext cx="1584175" cy="1584175"/>
          </a:xfrm>
          <a:prstGeom prst="rect">
            <a:avLst/>
          </a:prstGeom>
          <a:noFill/>
        </p:spPr>
      </p:pic>
      <p:sp>
        <p:nvSpPr>
          <p:cNvPr id="4" name="Прямоугольник 3" hidden="0"/>
          <p:cNvSpPr/>
          <p:nvPr isPhoto="0" userDrawn="0"/>
        </p:nvSpPr>
        <p:spPr bwMode="auto">
          <a:xfrm>
            <a:off x="733128" y="1213009"/>
            <a:ext cx="8015336" cy="1754326"/>
          </a:xfrm>
          <a:prstGeom prst="rect">
            <a:avLst/>
          </a:prstGeom>
        </p:spPr>
        <p:txBody>
          <a:bodyPr wrap="square">
            <a:spAutoFit/>
          </a:bodyPr>
          <a:lstStyle/>
          <a:p>
            <a:pPr algn="just">
              <a:defRPr/>
            </a:pPr>
            <a:r>
              <a:rPr lang="en-US">
                <a:latin typeface="Times New Roman"/>
                <a:ea typeface="Calibri"/>
                <a:cs typeface="Times New Roman"/>
              </a:rPr>
              <a:t>The International </a:t>
            </a:r>
            <a:r>
              <a:rPr lang="en-US">
                <a:latin typeface="Times New Roman"/>
                <a:ea typeface="Calibri"/>
                <a:cs typeface="Times New Roman"/>
              </a:rPr>
              <a:t>Likhachov</a:t>
            </a:r>
            <a:r>
              <a:rPr lang="en-US">
                <a:latin typeface="Times New Roman"/>
                <a:ea typeface="Calibri"/>
                <a:cs typeface="Times New Roman"/>
              </a:rPr>
              <a:t> Scientific Conference at St. Petersburg University of the Humanities and Social Sciences was originally held in May 1995. It was devoted to the Days of Slavonic Literatures and Culture and the City Day. The conference was initiated by Dmitry </a:t>
            </a:r>
            <a:r>
              <a:rPr lang="en-US">
                <a:latin typeface="Times New Roman"/>
                <a:ea typeface="Calibri"/>
                <a:cs typeface="Times New Roman"/>
              </a:rPr>
              <a:t>Sergeyevich</a:t>
            </a:r>
            <a:r>
              <a:rPr lang="en-US">
                <a:latin typeface="Times New Roman"/>
                <a:ea typeface="Calibri"/>
                <a:cs typeface="Times New Roman"/>
              </a:rPr>
              <a:t> </a:t>
            </a:r>
            <a:r>
              <a:rPr lang="en-US">
                <a:latin typeface="Times New Roman"/>
                <a:ea typeface="Calibri"/>
                <a:cs typeface="Times New Roman"/>
              </a:rPr>
              <a:t>Likhachov</a:t>
            </a:r>
            <a:r>
              <a:rPr lang="en-US">
                <a:latin typeface="Times New Roman"/>
                <a:ea typeface="Calibri"/>
                <a:cs typeface="Times New Roman"/>
              </a:rPr>
              <a:t> and professors V.E. </a:t>
            </a:r>
            <a:r>
              <a:rPr lang="en-US">
                <a:latin typeface="Times New Roman"/>
                <a:ea typeface="Calibri"/>
                <a:cs typeface="Times New Roman"/>
              </a:rPr>
              <a:t>Triodin</a:t>
            </a:r>
            <a:r>
              <a:rPr lang="en-US">
                <a:latin typeface="Times New Roman"/>
                <a:ea typeface="Calibri"/>
                <a:cs typeface="Times New Roman"/>
              </a:rPr>
              <a:t>, R.S. Milonov and A.S. </a:t>
            </a:r>
            <a:r>
              <a:rPr lang="en-US">
                <a:latin typeface="Times New Roman"/>
                <a:ea typeface="Calibri"/>
                <a:cs typeface="Times New Roman"/>
              </a:rPr>
              <a:t>Zapesotsky</a:t>
            </a:r>
            <a:r>
              <a:rPr lang="en-US">
                <a:latin typeface="Times New Roman"/>
                <a:ea typeface="Calibri"/>
                <a:cs typeface="Times New Roman"/>
              </a:rPr>
              <a:t> of St. Petersburg University of the Humanities and Social Sciences. Since then the Conference has been held annually. </a:t>
            </a:r>
            <a:endParaRPr lang="ru-RU">
              <a:latin typeface="Times New Roman"/>
              <a:cs typeface="Times New Roman"/>
            </a:endParaRPr>
          </a:p>
        </p:txBody>
      </p:sp>
      <p:sp>
        <p:nvSpPr>
          <p:cNvPr id="5" name="Прямоугольник 4" hidden="0"/>
          <p:cNvSpPr/>
          <p:nvPr isPhoto="0" userDrawn="0"/>
        </p:nvSpPr>
        <p:spPr bwMode="auto">
          <a:xfrm>
            <a:off x="2840372" y="3244334"/>
            <a:ext cx="248786" cy="369332"/>
          </a:xfrm>
          <a:prstGeom prst="rect">
            <a:avLst/>
          </a:prstGeom>
        </p:spPr>
        <p:txBody>
          <a:bodyPr wrap="none">
            <a:spAutoFit/>
          </a:bodyPr>
          <a:lstStyle/>
          <a:p>
            <a:pPr>
              <a:defRPr/>
            </a:pPr>
            <a:r>
              <a:rPr lang="ru-RU" u="sng">
                <a:hlinkClick r:id="rId3" tooltip="https://www.lihachev.ru/chten_eng/"/>
              </a:rPr>
              <a:t>/</a:t>
            </a:r>
            <a:endParaRPr lang="ru-RU"/>
          </a:p>
        </p:txBody>
      </p:sp>
      <p:pic>
        <p:nvPicPr>
          <p:cNvPr id="1027" name="Picture 3" descr="C:\Users\ДмитрийШатров\Desktop\Лихачёв\8856_3.jpg" hidden="0"/>
          <p:cNvPicPr>
            <a:picLocks noChangeAspect="1" noChangeArrowheads="1"/>
          </p:cNvPicPr>
          <p:nvPr isPhoto="0" userDrawn="0"/>
        </p:nvPicPr>
        <p:blipFill>
          <a:blip r:embed="rId4"/>
          <a:stretch/>
        </p:blipFill>
        <p:spPr bwMode="auto">
          <a:xfrm>
            <a:off x="1475656" y="2852936"/>
            <a:ext cx="2573450" cy="3729638"/>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xmlns:r="http://schemas.openxmlformats.org/officeDocument/2006/relationships" xmlns:p="http://schemas.openxmlformats.org/presentationml/2006/main" name="Апекс">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Апекс">
      <a:majorFont>
        <a:latin typeface="Lucida Sans"/>
        <a:ea typeface="Arial"/>
        <a:cs typeface="Arial"/>
      </a:majorFont>
      <a:minorFont>
        <a:latin typeface="Book Antiqua"/>
        <a:ea typeface="Arial"/>
        <a:cs typeface="Arial"/>
      </a:minorFont>
    </a:fontScheme>
    <a:fmtScheme name="Апекс">
      <a:fillStyleLst>
        <a:solidFill>
          <a:schemeClr val="phClr"/>
        </a:solidFill>
        <a:gradFill>
          <a:gsLst>
            <a:gs pos="20000">
              <a:schemeClr val="phClr">
                <a:tint val="9000"/>
              </a:schemeClr>
            </a:gs>
            <a:gs pos="100000">
              <a:schemeClr val="phClr">
                <a:tint val="70000"/>
                <a:satMod val="100000"/>
              </a:schemeClr>
            </a:gs>
          </a:gsLst>
          <a:path path="circle"/>
        </a:gradFill>
        <a:gradFill>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50000"/>
                <a:satMod val="180000"/>
              </a:schemeClr>
            </a:gs>
            <a:gs pos="100000">
              <a:schemeClr val="phClr">
                <a:shade val="45000"/>
                <a:satMod val="120000"/>
              </a:schemeClr>
            </a:gs>
          </a:gsLst>
          <a:path path="circle"/>
        </a:gradFill>
        <a:blipFill>
          <a:blip r:embed="rId1">
            <a:duotone>
              <a:schemeClr val="phClr">
                <a:shade val="3000"/>
                <a:satMod val="110000"/>
              </a:schemeClr>
              <a:schemeClr val="phClr">
                <a:tint val="60000"/>
                <a:satMod val="425000"/>
              </a:schemeClr>
            </a:duotone>
          </a:blip>
          <a:stretch/>
        </a:blip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Apex</Template>
  <TotalTime>0</TotalTime>
  <Words>0</Words>
  <Application>ONLYOFFICE/7.1.0.1000</Application>
  <DocSecurity>0</DocSecurity>
  <PresentationFormat>Экран (4:3)</PresentationFormat>
  <Paragraphs>0</Paragraphs>
  <Slides>10</Slides>
  <Notes>10</Notes>
  <HiddenSlides>0</HiddenSlides>
  <MMClips>2</MMClips>
  <ScaleCrop>0</ScaleCrop>
  <HeadingPairs>
    <vt:vector size="4" baseType="variant">
      <vt:variant>
        <vt:lpstr>Theme</vt:lpstr>
      </vt:variant>
      <vt:variant>
        <vt:i4>1</vt:i4>
      </vt:variant>
      <vt:variant>
        <vt:lpstr>Slide Titles</vt:lpstr>
      </vt:variant>
      <vt:variant>
        <vt:i4>10</vt:i4>
      </vt:variant>
    </vt:vector>
  </HeadingPairs>
  <TitlesOfParts>
    <vt:vector size="11" baseType="lpstr">
      <vt:lpstr>Theme 1</vt:lpstr>
      <vt:lpstr>Slide 1</vt:lpstr>
      <vt:lpstr>Slide 2</vt:lpstr>
      <vt:lpstr>Slide 3</vt:lpstr>
      <vt:lpstr>Slide 4</vt:lpstr>
      <vt:lpstr>Slide 5</vt:lpstr>
      <vt:lpstr>Slide 6</vt:lpstr>
      <vt:lpstr>Slide 7</vt:lpstr>
      <vt:lpstr>Slide 8</vt:lpstr>
      <vt:lpstr>Slide 9</vt:lpstr>
      <vt:lpstr>Slide 10</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Likhachov Scientific Conference  </dc:title>
  <dc:subject/>
  <dc:creator>Дмитрий Шатров</dc:creator>
  <cp:keywords/>
  <dc:description/>
  <dc:identifier/>
  <dc:language/>
  <cp:lastModifiedBy>Аноним</cp:lastModifiedBy>
  <cp:revision>18</cp:revision>
  <dcterms:created xsi:type="dcterms:W3CDTF">2022-12-14T04:59:39Z</dcterms:created>
  <dcterms:modified xsi:type="dcterms:W3CDTF">2023-05-18T06:39:58Z</dcterms:modified>
  <cp:category/>
  <cp:contentStatus/>
  <cp:version/>
</cp:coreProperties>
</file>