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CED115-81F6-49B5-9474-25573742B5F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1024D-49C4-4FC1-8FFC-173C6F4F7F0A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8773347" y="4818227"/>
            <a:ext cx="808037" cy="83026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350322" y="1692002"/>
            <a:ext cx="7254875" cy="4008437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879412" y="1962041"/>
            <a:ext cx="6843713" cy="387826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ONLYOFFICE/7.1.0.1000</Application>
  <DocSecurity>0</DocSecurity>
  <PresentationFormat>Произвольный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Сергей Лемешев</dc:creator>
  <cp:keywords/>
  <dc:description/>
  <dc:identifier/>
  <dc:language/>
  <cp:lastModifiedBy>Аноним</cp:lastModifiedBy>
  <cp:revision>31</cp:revision>
  <dcterms:created xsi:type="dcterms:W3CDTF">2022-11-20T07:18:32Z</dcterms:created>
  <dcterms:modified xsi:type="dcterms:W3CDTF">2023-05-17T12:41:10Z</dcterms:modified>
  <cp:category/>
  <cp:contentStatus/>
  <cp:version/>
</cp:coreProperties>
</file>