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82" r:id="rId2"/>
    <p:sldId id="259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6" autoAdjust="0"/>
    <p:restoredTop sz="94660"/>
  </p:normalViewPr>
  <p:slideViewPr>
    <p:cSldViewPr>
      <p:cViewPr>
        <p:scale>
          <a:sx n="62" d="100"/>
          <a:sy n="62" d="100"/>
        </p:scale>
        <p:origin x="-984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88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-396552" y="1916832"/>
            <a:ext cx="8784976" cy="115212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Честность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41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-396552" y="1916832"/>
            <a:ext cx="8784976" cy="115212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Честность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1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6336704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err="1" smtClean="0">
                <a:solidFill>
                  <a:schemeClr val="bg1"/>
                </a:solidFill>
              </a:rPr>
              <a:t>цЕлеустремленность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04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6336704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err="1" smtClean="0">
                <a:solidFill>
                  <a:schemeClr val="bg1"/>
                </a:solidFill>
              </a:rPr>
              <a:t>цЕлеустремленность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7667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67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6336704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Любовь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7667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88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6336704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Любовь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7667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3919" y="1772816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Л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3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6336704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Отзывчивость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7667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3919" y="1772816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Л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62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6336704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Отзывчивость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7667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3919" y="1772816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Л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3471" y="3287427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О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57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6336704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Выдержка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7667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3919" y="1772816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Л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3471" y="3287427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О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16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6336704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Выдержка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7667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3919" y="1772816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Л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3471" y="3287427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О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60459" y="3287425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В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24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6336704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err="1" smtClean="0">
                <a:solidFill>
                  <a:schemeClr val="bg1"/>
                </a:solidFill>
              </a:rPr>
              <a:t>вЕрность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7667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3919" y="1772816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Л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3471" y="3287427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О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60459" y="3287425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В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37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6336704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err="1" smtClean="0">
                <a:solidFill>
                  <a:schemeClr val="bg1"/>
                </a:solidFill>
              </a:rPr>
              <a:t>вЕрность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7667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3919" y="1772816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Л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3471" y="3287427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О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60459" y="3287425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В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76483" y="4725142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95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-3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08130" y="1940641"/>
            <a:ext cx="6572181" cy="13467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Коммуникабельность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7667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64" y="1772816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Л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3471" y="3287427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О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60459" y="3287425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В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76483" y="4725142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00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-3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08130" y="1940641"/>
            <a:ext cx="6572181" cy="13467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Коммуникабельность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7667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64" y="1772816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Л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3471" y="3287427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О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60459" y="3287425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В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76483" y="4725142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16729" y="4755919"/>
            <a:ext cx="648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К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55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Школа\Desktop\лихачев\людская-головка-2842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-3"/>
            <a:ext cx="6768752" cy="65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1115616" y="3702925"/>
            <a:ext cx="7571184" cy="24232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707904" y="663466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Ч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7667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64" y="1772816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Л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3471" y="3287427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О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60459" y="3287425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В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76483" y="4725142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16729" y="4755919"/>
            <a:ext cx="648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К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80339" y="1628800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Это звучит гордо!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52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7571184" cy="24232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800" dirty="0" smtClean="0"/>
              <a:t>«Человек это звучит гордо!»</a:t>
            </a:r>
          </a:p>
          <a:p>
            <a:pPr marL="0" indent="0" algn="r">
              <a:buNone/>
            </a:pPr>
            <a:r>
              <a:rPr lang="ru-RU" sz="4800" dirty="0" smtClean="0"/>
              <a:t>М. Горький</a:t>
            </a:r>
            <a:br>
              <a:rPr lang="ru-RU" sz="4800" dirty="0" smtClean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94790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</TotalTime>
  <Words>83</Words>
  <Application>Microsoft Office PowerPoint</Application>
  <PresentationFormat>Экран (4:3)</PresentationFormat>
  <Paragraphs>73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Школа</dc:creator>
  <cp:lastModifiedBy>Школа</cp:lastModifiedBy>
  <cp:revision>4</cp:revision>
  <dcterms:created xsi:type="dcterms:W3CDTF">2023-03-06T10:51:34Z</dcterms:created>
  <dcterms:modified xsi:type="dcterms:W3CDTF">2023-03-06T11:37:42Z</dcterms:modified>
</cp:coreProperties>
</file>