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010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143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104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940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07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347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51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637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50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39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25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6A20C-C380-4768-960B-E9CBB79295E2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CB4B1-5772-4C00-B835-0813CA5C82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034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Сергеевич Лихачёв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(28 ноября 1906 – 30 сентября1999)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Лихачев за работ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780928"/>
            <a:ext cx="41052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70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244" y="223187"/>
            <a:ext cx="381642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Лихачёв Дмитрий Сергеевич </a:t>
            </a:r>
            <a:r>
              <a:rPr lang="ru-RU" sz="2000" b="0" i="0" dirty="0" smtClean="0">
                <a:solidFill>
                  <a:srgbClr val="3E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выдающийся учёный-филолог, академик, исследователь древнерусской литературы, публицист и общественный деятель.</a:t>
            </a:r>
          </a:p>
          <a:p>
            <a:pPr algn="just"/>
            <a:r>
              <a:rPr lang="ru-RU" sz="2000" b="0" i="0" dirty="0" smtClean="0">
                <a:solidFill>
                  <a:srgbClr val="3E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Лихачёв не только внёс неоценимый вклад в развитие русской культуры, но и являлся одним из духовных лидеров общества. Вся жизнь этого великого человека была направлена на служение своей Родине, сохранение и приумножение её культурного богатства. Лихачёв относился к той уникальной категории людей, к мнению которых прислушивается вся страна. Нередко его называют «совестью нации»</a:t>
            </a:r>
            <a:endParaRPr lang="ru-RU" sz="2000" b="0" i="0" dirty="0">
              <a:solidFill>
                <a:srgbClr val="3E414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russian7.ru/wp-content/uploads/2013/11/fe3325f2ed7b682d3b7919fd1d193d21-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881" y="3501008"/>
            <a:ext cx="4588197" cy="305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39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5896" y="5259619"/>
            <a:ext cx="5040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Цитата: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Жить в нравственном отношении надо так, как если бы ты должен был умереть сегодня, а работать так, как если бы ты был бессмертен. (Заметки и наблюдения: из записных книжек разных лет)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36" descr="G:\Users\Ольга\Downloads\2023-04-09_21-29-29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" t="1609" b="35566"/>
          <a:stretch/>
        </p:blipFill>
        <p:spPr bwMode="auto">
          <a:xfrm>
            <a:off x="539552" y="260648"/>
            <a:ext cx="2876550" cy="541439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" r="2784"/>
          <a:stretch/>
        </p:blipFill>
        <p:spPr bwMode="auto">
          <a:xfrm>
            <a:off x="4283968" y="284747"/>
            <a:ext cx="2872596" cy="4505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459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265913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малоизвестных фактов о Дмитрии Лихачеве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727577"/>
            <a:ext cx="806489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любовь - театр </a:t>
            </a:r>
            <a:endParaRPr lang="ru-RU" b="1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маленькому Диме нравилось бывать в театре. Первый спектакль, на который его привезли, «Щелкунчик», впечатлил тем, что прямо на сцене падал снег и была елка. Театр стал навсегда любимым местом. « «Дон Кихот», «Спящая» и «Лебединое», «Баядерка» и «Корсар» неразрывны в моем сознании с голубым залом Мариинского, входя в который я и до сих пор ощущаю душевный подъем и бодрость», - писал Лихачев. В его кабинете висел голубой бархатный занавес из Мариинского театра. В 1940-х годах Дмитрий Сергеевич приобрел его в комиссионном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dmitrij-lihache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26" y="3170841"/>
            <a:ext cx="5321595" cy="333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24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42033" y="684645"/>
            <a:ext cx="496855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 университет </a:t>
            </a:r>
            <a:endParaRPr lang="ru-RU" b="1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Лихачев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поступил в университет в 16 лет на факультет общественных наук (ФОН - тогда шуточно расшифровывали как «Факультет ожидающих невест»). Учиться было до чрезвычайности интересно. Лекций обязательных для посещения не было, но студенты и преподаватели, увлеченные своими предметами, могли засиживаться в аудитории до ночи. Университет 1920-х годов представлял собой пеструю картину: среди студентов были и участники гражданской войны, и дети интеллигенции, воспитанные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гувернантками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Профессоров разделяли «на «красных» и «старых»... «Красные» знали меньше, но обращались к студентам «товарищи»; старые профессора знали больше, но говорили студентам «коллеги»»,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вспоминал Лихачев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Его любимым предметом была логика: «С первого курса я посещал практические занятия по логике профессора А. И. Введенского, которые он по иронии судьбы вел в помещении бывших Женских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Бестужевских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курсов. «По иронии судьбы» — ибо женщин он открыто не признавал способными к логике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В молодые го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36" y="1772816"/>
            <a:ext cx="3771900" cy="4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4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30031"/>
            <a:ext cx="49685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«Космическая академия наук» и доклад </a:t>
            </a:r>
            <a:endParaRPr lang="ru-RU" b="1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Проигнорировав совет отца избрать доходную профессию инженера, Дмитрий Лихачёв в 1923 году поступает на факультет естественных наук Ленинградского университета. Жизнь в знаменитом ВУЗе была интеллектуально насыщенной и интересной. Нередко любознательные студенты и преподаватели, увлечённые своими предметами, до ночи засиживались в аудиториях.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в архивах и библиотеках, беседы на мировоззренческие темы, публичные выступления, диспуты вызывали живой интерес у будущего академика. Кроме того, он был членом нескольких студенческих кружков, в том числе и «Космической Академии наук», сыгравшей роковую роль в жизни талантливого студента. В докладе о старой русской орфографии, написанной для этого кружка, власти усмотрели контрреволюционную пропаганду. В результате в 1928 году молодого человека арестовали и на 5 лет сослали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Соловки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interesnyefakty.org/wp-content/uploads/dmitrij-lihachev-s-zhenoj-zinaidoj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2" r="18197"/>
          <a:stretch/>
        </p:blipFill>
        <p:spPr bwMode="auto">
          <a:xfrm>
            <a:off x="5468972" y="856886"/>
            <a:ext cx="33470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77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3888" y="476672"/>
            <a:ext cx="53823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Соловки научили добру </a:t>
            </a:r>
            <a:endParaRPr lang="ru-RU" b="1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 1928 года «академиков» арестовали. Лихачева отправили на Соловки. Там он пережил «общие работы» и сыпной тиф. Больше всего Соловки убедили Лихачева в том, что в каждом человеке есть непременно что-то хорошее. Квартирный вор Овчинников и бандит-налетчик Иван Комиссаров, сидевший с Лихачевым в одной камере, спасли ему жизнь. «Пребывание на Соловках было для меня всю жизнь самым значительным периодом жизни»,  - писал исследователь. Но поездка на Соловки в 1966 году оставила у Дмитрия Сергеевича тяжелые впечатления: «Один памятник для всех сотен могил, рвов, ям, в которых были засыпаны тысячи трупов, открытый уже после моего последнего посещения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Соловков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должен, как мне представляется, еще более подчеркивать обезличивание, забвение, стертость прошлого. Увы, тут уже ничего не сделаешь. Надо призвать свою память, ибо помнить прошлое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Соловков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стало уже больше некому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Лихачев в форм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8640"/>
            <a:ext cx="3190875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88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153199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одеяло </a:t>
            </a:r>
            <a:endParaRPr lang="ru-RU" b="1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Соловках у Лихачева был маленький матрас, набитый волосом, и детское пуховое одеяло - самая легкая и необходимая поклажа. Укрыться таким одеялом можно было только по диагонали. Зимой, чтобы не замерзнуть, надо было укрываться еще чем-то. Но «лежать под детским одеялом — это ощущать дом, домашних, заботы родителей и детскую молитву на ночь», - вспоминал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Лихачевы / Фото: wiki.starover.net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572617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56176" y="3851368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родными на свидании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05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53285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Злополучное прилагательное </a:t>
            </a:r>
            <a:endParaRPr lang="ru-RU" b="1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1935 году вышла статья Лихачева «Черты первобытного примитивизма воровской речи». Мечтая о научной стезе, Лихачев пытался поступить в аспирантуру Института речевой культуры. Первый экзамен был политическим, и ответ Лихачева, который прочел «Азбуку коммунизма» Бухарина, не понравился экзаменаторам. На экзамене по специальности был задан вопрос: «Что такое прилагательное и укажите виды прилагательных». С этого экзамена Лихачев ушел, не ответив. Определение было далеко не просто. «Одним словом: бедные школьники...», - заключал Лихачев, зная, что, по мнению экзаменатора, на этот сложный лингвистический вопрос «мог бы ответить любой школьник». Зато древнерусская литература получила замечательного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kratkoebio.ru/wp-content/uploads/2020/11/unmol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2"/>
          <a:stretch/>
        </p:blipFill>
        <p:spPr bwMode="auto">
          <a:xfrm>
            <a:off x="5868144" y="1988840"/>
            <a:ext cx="2969217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40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117693"/>
            <a:ext cx="437423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«Поэзия садов» </a:t>
            </a:r>
            <a:endParaRPr lang="ru-RU" b="1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1985 году  Лихачев был награжден дипломом за фильм «Поэзия садов» (Ленфильм). Еще до выхода фильма он 20 лет занимался этой темой с точки зрения науки, а вообще интересовался ими всю жизнь. Сам ученый отвечал на вопрос о том, как его интерес к садам связан с его интересом к литературе так: «Стилистические особенности садов дают часто нам ключ к стилистическим особенностям русской поэзии». Лихачев мог удивительно много интересного рассказать о Петергофе, Ораниенбауме, Павловском, Царском Селе, Коломенском. Каждый сад для него был непременно связан с тем или иным поэтом. «То, что я занимаюсь садами, это для меня органично. Я думаю, что буду заниматься садами до конца своей жизни... Сады играют особую роль, они нужны для наших сердец, мы слишком сейчас заняты городом», - говорил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Лихачев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s://gazetavyborg.ru/userfls/news/large/9692_65598024.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76" y="1556792"/>
            <a:ext cx="3780418" cy="504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49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818</Words>
  <Application>Microsoft Office PowerPoint</Application>
  <PresentationFormat>Экран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Дмитрий Сергеевич Лихачёв (28 ноября 1906 – 30 сентября1999)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6</cp:revision>
  <dcterms:created xsi:type="dcterms:W3CDTF">2023-04-09T18:14:37Z</dcterms:created>
  <dcterms:modified xsi:type="dcterms:W3CDTF">2023-04-10T06:39:57Z</dcterms:modified>
</cp:coreProperties>
</file>