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E1EBE75-3D5C-40FC-BBAA-E5768486895D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A4C9253-B1EF-4403-BD94-0C3FFB0FA35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284984"/>
            <a:ext cx="6629400" cy="121920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Жанр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Писем о добром и прекрасном» Д.С.Лихачёва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5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3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Жанр цикла публицистических статей Д.С. Лихачева определен самим автором и указан в названии – «Письма о добром и прекрасном». Эта жанровая характеристика как нельзя лучше соответствует содержанию и назначению произведения. Вспомним определение: «Эпистолярная литература (от греч. – послание, письмо) – общее название словесно-художественных или публицистических произведений, составленных из писем действующих лиц, как подлинных, так и созданных воображением автора, предполагающее широкий круг читателей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Дмитрий Лихачёв (199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0" y="2712987"/>
            <a:ext cx="2600325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3412361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этого литературного жанра богатая история. И, как считают авторы «Энциклопедического словаря юного литературоведа», современные писатели неизбежно обращаются к письму всякий раз, когда в литературе идет поиск тематического разнообразия, стилевой широты, поскольку именно жанр письма «предрасполагает 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разнотемью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многожанровости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0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Лихачева вне времени, над временем, это сборник мудрости, она такая же, как «Слово о полку Игореве», исследованию которого автор посвятил половину жизни. Эта книга в русской литературе явление уникальное.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 автор назвал свою книгу письма, это жанр предполагающий сокровенность. Но сборник Лихачева письмами назвать можно только условно (за исключением письма 24, которое написано как ответ на письмо школьника), с письмами эти очерки объединяет лишь наличие адресата, к которому обращается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399969"/>
            <a:ext cx="3816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«Каждая беседа пожилого человека с молодыми оборачивается поучением… Постараюсь быть кратким и сказать лишь о самом главном – как оно мне представляется, поделиться опытом прожитой жизни. Для бесед с читателем я избрал форму писем. В читателях моих писем я представляю друзей. Письма к друзьям позволяют мне писать просто».</a:t>
            </a:r>
            <a:endParaRPr lang="ru-RU" sz="1600" dirty="0"/>
          </a:p>
        </p:txBody>
      </p:sp>
      <p:pic>
        <p:nvPicPr>
          <p:cNvPr id="2050" name="Picture 2" descr="https://images.crafta.ua/collecting-items/6519829705_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" t="8910" r="8867" b="13377"/>
          <a:stretch/>
        </p:blipFill>
        <p:spPr bwMode="auto">
          <a:xfrm>
            <a:off x="4382120" y="3365793"/>
            <a:ext cx="4578608" cy="315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80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9471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46 писем, которые больше похожи на миниатюры, зарисовки – каждая из которых самостоятельное, законченное произведение, и в тоже время все вместе они, как мозаика, слагаются в единое целое – размышление о величайших духовных ценностях человечества, о красоте окружающего мира, патриотизме, о нравственном и эстетическом воспитании. </a:t>
            </a: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можно назвать и уроками, но они не назойливы, не вызывают отторжения. Потому что преподает их мудрый и доброжелательный Учитель, обладающий педагогическим тактом и умением говорить с учениками. Понятная и убедительная речь – главный талант автора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pp.userapi.com/c637228/v637228660/30386/YqRx5yhVj3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" b="13717"/>
          <a:stretch/>
        </p:blipFill>
        <p:spPr bwMode="auto">
          <a:xfrm>
            <a:off x="1475656" y="2917046"/>
            <a:ext cx="6048672" cy="355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61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66</TotalTime>
  <Words>190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Аптека</vt:lpstr>
      <vt:lpstr>Жанр «Писем о добром и прекрасном» Д.С.Лихачёва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Жанр  «Писем о добром и прекрасном» Д.С.Лихачёва</dc:title>
  <dc:creator>RePack by Diakov</dc:creator>
  <cp:lastModifiedBy>RePack by Diakov</cp:lastModifiedBy>
  <cp:revision>5</cp:revision>
  <dcterms:created xsi:type="dcterms:W3CDTF">2023-04-09T19:40:05Z</dcterms:created>
  <dcterms:modified xsi:type="dcterms:W3CDTF">2023-04-10T06:39:38Z</dcterms:modified>
</cp:coreProperties>
</file>