
<file path=[Content_Types].xml><?xml version="1.0" encoding="utf-8"?>
<Types xmlns="http://schemas.openxmlformats.org/package/2006/content-types">
  <Default ContentType="image/jpeg" Extension="jpeg"/>
  <Default ContentType="image/jpeg" Extension="jp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17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descr="HD-PanelTitle-V.png"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descr="HDRibbonTitle-UniformTrim.png" id="17" name="Picture 1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" r="179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descr="HDRibbonTitle-UniformTrim.png" id="18" name="Picture 1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366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algn="ctr" indent="0" marL="0">
              <a:buNone/>
              <a:defRPr sz="2100">
                <a:solidFill>
                  <a:schemeClr val="tx1"/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EDCE39F2-1A34-4408-BEA4-DCA7A6EB28BF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idx="11" sz="quarter" type="ftr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idx="12" sz="quarter" type="sldNum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F44BD9EB-A7A7-4B3E-917B-6CDD5900EDA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2682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E39F2-1A34-4408-BEA4-DCA7A6EB28BF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BD9EB-A7A7-4B3E-917B-6CDD5900ED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671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E39F2-1A34-4408-BEA4-DCA7A6EB28BF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BD9EB-A7A7-4B3E-917B-6CDD5900EDA0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2233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E39F2-1A34-4408-BEA4-DCA7A6EB28BF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BD9EB-A7A7-4B3E-917B-6CDD5900EDA0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8258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E39F2-1A34-4408-BEA4-DCA7A6EB28BF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BD9EB-A7A7-4B3E-917B-6CDD5900EDA0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3027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E39F2-1A34-4408-BEA4-DCA7A6EB28BF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BD9EB-A7A7-4B3E-917B-6CDD5900EDA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9283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E39F2-1A34-4408-BEA4-DCA7A6EB28BF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BD9EB-A7A7-4B3E-917B-6CDD5900ED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1538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E39F2-1A34-4408-BEA4-DCA7A6EB28BF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BD9EB-A7A7-4B3E-917B-6CDD5900EDA0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6893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E39F2-1A34-4408-BEA4-DCA7A6EB28BF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BD9EB-A7A7-4B3E-917B-6CDD5900ED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871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E39F2-1A34-4408-BEA4-DCA7A6EB28BF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BD9EB-A7A7-4B3E-917B-6CDD5900ED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637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E39F2-1A34-4408-BEA4-DCA7A6EB28BF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BD9EB-A7A7-4B3E-917B-6CDD5900EDA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02645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E39F2-1A34-4408-BEA4-DCA7A6EB28BF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BD9EB-A7A7-4B3E-917B-6CDD5900EDA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93229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E39F2-1A34-4408-BEA4-DCA7A6EB28BF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BD9EB-A7A7-4B3E-917B-6CDD5900ED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27740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E39F2-1A34-4408-BEA4-DCA7A6EB28BF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BD9EB-A7A7-4B3E-917B-6CDD5900EDA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49854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E39F2-1A34-4408-BEA4-DCA7A6EB28BF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BD9EB-A7A7-4B3E-917B-6CDD5900EDA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2107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E39F2-1A34-4408-BEA4-DCA7A6EB28BF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BD9EB-A7A7-4B3E-917B-6CDD5900EDA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45667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E39F2-1A34-4408-BEA4-DCA7A6EB28BF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BD9EB-A7A7-4B3E-917B-6CDD5900EDA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2398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descr="HD-PanelContent-V.png" id="8" name="Picture 7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descr="HDRibbonContent-UniformTrim.png" id="10" name="Picture 9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descr="HDRibbonContent-UniformTrim.png" id="11" name="Picture 10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anchor="t" bIns="45720" lIns="91440" rIns="91440" rtlCol="0" tIns="45720" vert="horz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b="0" i="0" sz="100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DCE39F2-1A34-4408-BEA4-DCA7A6EB28BF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b="0" i="0" sz="100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b="0" i="0" sz="100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44BD9EB-A7A7-4B3E-917B-6CDD5900ED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565371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ctr" defTabSz="457200" eaLnBrk="1" hangingPunct="1" latinLnBrk="0" rtl="0">
        <a:spcBef>
          <a:spcPct val="0"/>
        </a:spcBef>
        <a:buNone/>
        <a:defRPr cap="none" kern="1200" sz="4400">
          <a:ln cmpd="sng" w="3175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algn="l" defTabSz="457200" eaLnBrk="1" hangingPunct="1" indent="-285750" latinLnBrk="0" marL="285750" rtl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cap="none" kern="1200" sz="2400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cap="none" kern="1200" sz="2000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algn="l" defTabSz="457200" eaLnBrk="1" hangingPunct="1" indent="-285750" latinLnBrk="0" marL="1200150" rtl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cap="none" kern="1200" sz="1800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algn="l" defTabSz="457200" eaLnBrk="1" hangingPunct="1" indent="-171450" latinLnBrk="0" marL="1543050" rtl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cap="none" kern="1200" sz="1600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algn="l" defTabSz="457200" eaLnBrk="1" hangingPunct="1" indent="-171450" latinLnBrk="0" marL="2000250" rtl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cap="none" kern="1200" sz="1400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cap="none" kern="1200" sz="1400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cap="none" kern="1200" sz="1400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cap="none" kern="1200" sz="1400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cap="none" kern="1200" sz="1400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 ?><Relationships xmlns="http://schemas.openxmlformats.org/package/2006/relationships"><Relationship Id="rId2" Target="../media/image7.jpeg" Type="http://schemas.openxmlformats.org/officeDocument/2006/relationships/image"/><Relationship Id="rId1" Target="../slideLayouts/slideLayout9.xml" Type="http://schemas.openxmlformats.org/officeDocument/2006/relationships/slideLayout"/></Relationships>
</file>

<file path=ppt/slides/_rels/slide3.xml.rels><?xml version="1.0" encoding="UTF-8" standalone="yes" ?><Relationships xmlns="http://schemas.openxmlformats.org/package/2006/relationships"><Relationship Id="rId3" Target="../media/image9.jpg" Type="http://schemas.openxmlformats.org/officeDocument/2006/relationships/image"/><Relationship Id="rId2" Target="../media/image8.png" Type="http://schemas.openxmlformats.org/officeDocument/2006/relationships/image"/><Relationship Id="rId1" Target="../slideLayouts/slideLayout9.xml" Type="http://schemas.openxmlformats.org/officeDocument/2006/relationships/slideLayout"/><Relationship Id="rId5" Target="../media/image11.jpeg" Type="http://schemas.openxmlformats.org/officeDocument/2006/relationships/image"/><Relationship Id="rId4" Target="../media/image10.jpeg" Type="http://schemas.openxmlformats.org/officeDocument/2006/relationships/image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 ?><Relationships xmlns="http://schemas.openxmlformats.org/package/2006/relationships"><Relationship Id="rId3" Target="../media/image15.jpeg" Type="http://schemas.openxmlformats.org/officeDocument/2006/relationships/image"/><Relationship Id="rId2" Target="../media/image14.jpg" Type="http://schemas.openxmlformats.org/officeDocument/2006/relationships/image"/><Relationship Id="rId1" Target="../slideLayouts/slideLayout9.xml" Type="http://schemas.openxmlformats.org/officeDocument/2006/relationships/slideLayout"/><Relationship Id="rId4" Target="../media/image16.jpeg" Type="http://schemas.openxmlformats.org/officeDocument/2006/relationships/image"/></Relationships>
</file>

<file path=ppt/slides/_rels/slide6.xml.rels><?xml version="1.0" encoding="UTF-8" standalone="yes" ?><Relationships xmlns="http://schemas.openxmlformats.org/package/2006/relationships"><Relationship Id="rId3" Target="../media/image18.jpeg" Type="http://schemas.openxmlformats.org/officeDocument/2006/relationships/image"/><Relationship Id="rId2" Target="../media/image17.jpeg" Type="http://schemas.openxmlformats.org/officeDocument/2006/relationships/image"/><Relationship Id="rId1" Target="../slideLayouts/slideLayout9.xml" Type="http://schemas.openxmlformats.org/officeDocument/2006/relationships/slideLayout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 ?><Relationships xmlns="http://schemas.openxmlformats.org/package/2006/relationships"><Relationship Id="rId3" Target="../media/image21.jpeg" Type="http://schemas.openxmlformats.org/officeDocument/2006/relationships/image"/><Relationship Id="rId2" Target="../media/image20.jpg" Type="http://schemas.openxmlformats.org/officeDocument/2006/relationships/image"/><Relationship Id="rId1" Target="../slideLayouts/slideLayout8.xml" Type="http://schemas.openxmlformats.org/officeDocument/2006/relationships/slideLayout"/><Relationship Id="rId4" Target="../media/image22.png" Type="http://schemas.openxmlformats.org/officeDocument/2006/relationships/image"/></Relationships>
</file>

<file path=ppt/slides/_rels/slide9.xml.rels><?xml version="1.0" encoding="UTF-8" standalone="yes" ?><Relationships xmlns="http://schemas.openxmlformats.org/package/2006/relationships"><Relationship Id="rId3" Target="../media/image24.jpeg" Type="http://schemas.openxmlformats.org/officeDocument/2006/relationships/image"/><Relationship Id="rId2" Target="../media/image23.jp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10.xml.rels><?xml version="1.0" encoding="UTF-8" standalone="yes" ?><Relationships xmlns="http://schemas.openxmlformats.org/package/2006/relationships"><Relationship Id="rId3" Target="../media/image26.jpeg" Type="http://schemas.openxmlformats.org/officeDocument/2006/relationships/image"/><Relationship Id="rId2" Target="../media/image25.jpeg" Type="http://schemas.openxmlformats.org/officeDocument/2006/relationships/image"/><Relationship Id="rId1" Target="../slideLayouts/slideLayout9.xml" Type="http://schemas.openxmlformats.org/officeDocument/2006/relationships/slideLayout"/></Relationships>
</file>

<file path=ppt/slides/_rels/slide11.xml.rels><?xml version="1.0" encoding="UTF-8" standalone="yes" ?><Relationships xmlns="http://schemas.openxmlformats.org/package/2006/relationships"><Relationship Id="rId3" Target="../media/image28.jpeg" Type="http://schemas.openxmlformats.org/officeDocument/2006/relationships/image"/><Relationship Id="rId2" Target="../media/image27.jpeg" Type="http://schemas.openxmlformats.org/officeDocument/2006/relationships/image"/><Relationship Id="rId1" Target="../slideLayouts/slideLayout13.xml" Type="http://schemas.openxmlformats.org/officeDocument/2006/relationships/slideLayou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F84FFB-29A3-3D84-9F9A-1B2A4C95BF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000" dirty="0"/>
              <a:t>Блокада Ленинграда </a:t>
            </a:r>
            <a:r>
              <a:rPr lang="ru-RU" sz="4000"/>
              <a:t>в воспоминаниях</a:t>
            </a:r>
            <a:endParaRPr lang="ru-RU" sz="40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E9ED365-34A3-DC19-EB59-63B4CA5319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Выполнила :</a:t>
            </a:r>
          </a:p>
          <a:p>
            <a:r>
              <a:rPr lang="ru-RU" dirty="0"/>
              <a:t>Учитель истории и обществознания МБОУ СОШ № 6 г . Уссурийск</a:t>
            </a:r>
          </a:p>
          <a:p>
            <a:r>
              <a:rPr lang="ru-RU" dirty="0" err="1"/>
              <a:t>Евтух</a:t>
            </a:r>
            <a:r>
              <a:rPr lang="ru-RU" dirty="0"/>
              <a:t> Виктория Евгеньевна</a:t>
            </a:r>
          </a:p>
        </p:txBody>
      </p:sp>
    </p:spTree>
    <p:extLst>
      <p:ext uri="{BB962C8B-B14F-4D97-AF65-F5344CB8AC3E}">
        <p14:creationId xmlns:p14="http://schemas.microsoft.com/office/powerpoint/2010/main" val="3059656082"/>
      </p:ext>
    </p:extLst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CBE609-0A59-259D-1422-C049482AA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399" y="1454625"/>
            <a:ext cx="6241816" cy="1371600"/>
          </a:xfrm>
        </p:spPr>
        <p:txBody>
          <a:bodyPr>
            <a:noAutofit/>
          </a:bodyPr>
          <a:lstStyle/>
          <a:p>
            <a:r>
              <a:rPr b="1" dirty="0" lang="ru-RU" sz="5400"/>
              <a:t>Дмитрий Сергеевич Лихачев</a:t>
            </a:r>
            <a:br>
              <a:rPr b="1" dirty="0" lang="ru-RU" sz="5400"/>
            </a:br>
            <a:r>
              <a:rPr b="1" dirty="0" lang="ru-RU" sz="4000"/>
              <a:t>(1906–1999)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27B526E-779A-E1A6-C71F-3BC40A8CCEB4}"/>
              </a:ext>
            </a:extLst>
          </p:cNvPr>
          <p:cNvPicPr>
            <a:picLocks noChangeAspect="1" noGrp="1"/>
          </p:cNvPicPr>
          <p:nvPr>
            <p:ph idx="1" type="pic"/>
          </p:nvPr>
        </p:nvPicPr>
        <p:blipFill>
          <a:blip r:embed="rId2"/>
          <a:srcRect l="112" r="112"/>
          <a:stretch>
            <a:fillRect/>
          </a:stretch>
        </p:blipFill>
        <p:spPr>
          <a:xfrm>
            <a:off x="7903028" y="650958"/>
            <a:ext cx="3564293" cy="5556084"/>
          </a:xfrm>
          <a:prstGeom prst="rect">
            <a:avLst/>
          </a:prstGeo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B2F80A8A-2409-5992-8E85-E7481057A7DC}"/>
              </a:ext>
            </a:extLst>
          </p:cNvPr>
          <p:cNvSpPr>
            <a:spLocks noGrp="1"/>
          </p:cNvSpPr>
          <p:nvPr>
            <p:ph idx="2" sz="half" type="body"/>
          </p:nvPr>
        </p:nvSpPr>
        <p:spPr>
          <a:xfrm>
            <a:off x="1295399" y="3012836"/>
            <a:ext cx="6241816" cy="1828800"/>
          </a:xfrm>
        </p:spPr>
        <p:txBody>
          <a:bodyPr>
            <a:noAutofit/>
          </a:bodyPr>
          <a:lstStyle/>
          <a:p>
            <a:r>
              <a:rPr b="1" dirty="0" lang="ru-RU" sz="2800"/>
              <a:t> советский и российский филолог, культуролог, искусствовед, доктор филологических наук, профессор. Автор фундаментальных трудов, посвященных истории русской литературы.</a:t>
            </a:r>
          </a:p>
        </p:txBody>
      </p:sp>
    </p:spTree>
    <p:extLst>
      <p:ext uri="{BB962C8B-B14F-4D97-AF65-F5344CB8AC3E}">
        <p14:creationId xmlns:p14="http://schemas.microsoft.com/office/powerpoint/2010/main" val="2836084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AF3A851-6991-EFEC-8AA9-65F26C553A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8032" y="2776671"/>
            <a:ext cx="9595936" cy="130465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569A02E-6E6F-D2A1-D9A4-5A4121FBD02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5638" r="45638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538B392-AA90-D855-8F9F-09678140FF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2083" y="921592"/>
            <a:ext cx="4700709" cy="501481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23E7770-642A-E6E3-B89B-3CAC68F35A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243" y="801867"/>
            <a:ext cx="3152557" cy="525426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7BBC992-D6F7-AAD5-3754-29724AB70C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3261" y="869376"/>
            <a:ext cx="2320190" cy="3759567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FC33597-FD85-3510-BA9F-64B1C860A3A4}"/>
              </a:ext>
            </a:extLst>
          </p:cNvPr>
          <p:cNvSpPr/>
          <p:nvPr/>
        </p:nvSpPr>
        <p:spPr>
          <a:xfrm>
            <a:off x="877078" y="4683967"/>
            <a:ext cx="3152557" cy="13046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</a:rPr>
              <a:t>книга «Оборона древнерусских городов» , написанная в Ленинграде во время </a:t>
            </a:r>
            <a:r>
              <a:rPr lang="ru-RU" b="1" i="1" dirty="0" err="1">
                <a:solidFill>
                  <a:schemeClr val="tx1"/>
                </a:solidFill>
              </a:rPr>
              <a:t>блокады</a:t>
            </a:r>
            <a:r>
              <a:rPr lang="ru-RU" b="1" i="1" dirty="0" err="1"/>
              <a:t>к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3257924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33D487-563C-DC76-1C6A-38C5C1518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798011"/>
            <a:ext cx="9601196" cy="1303867"/>
          </a:xfrm>
        </p:spPr>
        <p:txBody>
          <a:bodyPr/>
          <a:lstStyle/>
          <a:p>
            <a:r>
              <a:rPr lang="ru-RU" b="1" dirty="0"/>
              <a:t>Становилось ясно - будет голод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85DE5B0D-34C8-58B2-3503-5147ADB3DD7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03" y="2101878"/>
            <a:ext cx="4116353" cy="2747666"/>
          </a:xfr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804F24D4-159A-0B7F-E9C6-066F92D93F2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044" y="2416628"/>
            <a:ext cx="6564453" cy="3692505"/>
          </a:xfrm>
        </p:spPr>
      </p:pic>
    </p:spTree>
    <p:extLst>
      <p:ext uri="{BB962C8B-B14F-4D97-AF65-F5344CB8AC3E}">
        <p14:creationId xmlns:p14="http://schemas.microsoft.com/office/powerpoint/2010/main" val="1055039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D321DD-ADA6-D30B-C345-E2F8ECC85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5440" y="933062"/>
            <a:ext cx="6241816" cy="624200"/>
          </a:xfrm>
        </p:spPr>
        <p:txBody>
          <a:bodyPr>
            <a:normAutofit/>
          </a:bodyPr>
          <a:lstStyle/>
          <a:p>
            <a:r>
              <a:rPr lang="ru-RU" sz="3200" b="1" dirty="0"/>
              <a:t>Страшно мучительные «Почему»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1C28454-872F-C0DF-DDF2-0465183159B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" r="7225"/>
          <a:stretch>
            <a:fillRect/>
          </a:stretch>
        </p:blipFill>
        <p:spPr>
          <a:xfrm>
            <a:off x="8528143" y="1240365"/>
            <a:ext cx="3063347" cy="4775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5671AD9-EA3F-61B6-B127-07B41F3726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0191" y="2153471"/>
            <a:ext cx="3849004" cy="29307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495CCEC-60BF-CA00-09FC-F129D0A581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338" y="1781196"/>
            <a:ext cx="4360971" cy="29027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4D275910-72DC-E556-D5E8-9F211DD7CE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18304" y="5075852"/>
            <a:ext cx="6241816" cy="939713"/>
          </a:xfrm>
        </p:spPr>
        <p:txBody>
          <a:bodyPr>
            <a:normAutofit/>
          </a:bodyPr>
          <a:lstStyle/>
          <a:p>
            <a:r>
              <a:rPr lang="ru-RU" sz="3600" b="1" dirty="0"/>
              <a:t>«Почему я не купил еще…»</a:t>
            </a:r>
          </a:p>
        </p:txBody>
      </p:sp>
    </p:spTree>
    <p:extLst>
      <p:ext uri="{BB962C8B-B14F-4D97-AF65-F5344CB8AC3E}">
        <p14:creationId xmlns:p14="http://schemas.microsoft.com/office/powerpoint/2010/main" val="2703122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276130-2CBB-8D81-9E9D-BF082D674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9694" y="875126"/>
            <a:ext cx="10086392" cy="856332"/>
          </a:xfrm>
        </p:spPr>
        <p:txBody>
          <a:bodyPr>
            <a:normAutofit/>
          </a:bodyPr>
          <a:lstStyle/>
          <a:p>
            <a:r>
              <a:rPr lang="ru-RU" sz="3600" b="1" dirty="0"/>
              <a:t>Увольнение равносильно смертному приговору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E3A6E65-3ABE-A291-20BF-A93F1FDA54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V="1">
            <a:off x="6531428" y="1862860"/>
            <a:ext cx="4795934" cy="2979474"/>
          </a:xfrm>
          <a:prstGeom prst="rect">
            <a:avLst/>
          </a:prstGeo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EA0183FB-450D-D7E9-0555-C208F09E4D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985796" y="5057192"/>
            <a:ext cx="6228002" cy="639442"/>
          </a:xfrm>
        </p:spPr>
        <p:txBody>
          <a:bodyPr>
            <a:normAutofit/>
          </a:bodyPr>
          <a:lstStyle/>
          <a:p>
            <a:r>
              <a:rPr lang="ru-RU" sz="3200" b="1" dirty="0"/>
              <a:t>Увольняемый лишался карточек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F74ED87-441F-1ECF-7662-957F0EFB3A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1" y="1862860"/>
            <a:ext cx="5648176" cy="2811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623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99780B-0273-82F9-F701-2C6C54CDC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0757" y="4876260"/>
            <a:ext cx="9609666" cy="566738"/>
          </a:xfrm>
        </p:spPr>
        <p:txBody>
          <a:bodyPr>
            <a:noAutofit/>
          </a:bodyPr>
          <a:lstStyle/>
          <a:p>
            <a:r>
              <a:rPr b="1" dirty="0" lang="ru-RU" sz="2800">
                <a:solidFill>
                  <a:schemeClr val="tx1"/>
                </a:solidFill>
              </a:rPr>
              <a:t>«Многие сотрудники карточек не получали и приходили... лизать тарелки»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CBC3201-39AE-CC60-C0CD-19816624ADF6}"/>
              </a:ext>
            </a:extLst>
          </p:cNvPr>
          <p:cNvPicPr>
            <a:picLocks noChangeAspect="1" noGrp="1"/>
          </p:cNvPicPr>
          <p:nvPr>
            <p:ph idx="1" type="pic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" t="155"/>
          <a:stretch>
            <a:fillRect/>
          </a:stretch>
        </p:blipFill>
        <p:spPr>
          <a:xfrm>
            <a:off x="1043014" y="982135"/>
            <a:ext cx="10105972" cy="3335868"/>
          </a:xfrm>
        </p:spPr>
      </p:pic>
    </p:spTree>
    <p:extLst>
      <p:ext uri="{BB962C8B-B14F-4D97-AF65-F5344CB8AC3E}">
        <p14:creationId xmlns:p14="http://schemas.microsoft.com/office/powerpoint/2010/main" val="1875914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Объект 9">
            <a:extLst>
              <a:ext uri="{FF2B5EF4-FFF2-40B4-BE49-F238E27FC236}">
                <a16:creationId xmlns:a16="http://schemas.microsoft.com/office/drawing/2014/main" id="{E57FC167-A710-266C-6209-5A09020656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601" y="734879"/>
            <a:ext cx="5470525" cy="3858019"/>
          </a:xfr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5EAC06F-DA7C-529D-6E3D-BC346F6E2D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333" y="2472613"/>
            <a:ext cx="4856760" cy="3642570"/>
          </a:xfrm>
          <a:prstGeom prst="rect">
            <a:avLst/>
          </a:prstGeo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00675281-EFC7-33E3-0D08-6177947756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64637" y="4870580"/>
            <a:ext cx="3718455" cy="996824"/>
          </a:xfrm>
        </p:spPr>
        <p:txBody>
          <a:bodyPr>
            <a:normAutofit/>
          </a:bodyPr>
          <a:lstStyle/>
          <a:p>
            <a:r>
              <a:rPr lang="ru-RU" sz="2800" b="1" dirty="0"/>
              <a:t>Столярный клей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F84D08E-EA37-E5BF-864F-1AFC712219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584" y="859317"/>
            <a:ext cx="4816257" cy="180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0650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1CA4A1-88B8-D996-2411-B9910282E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«Дорога жизни» или «Дорога смерти» ?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ADDAB3C-0DC1-0CD2-1240-E10B7D1224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136" y="2482818"/>
            <a:ext cx="4844025" cy="3393050"/>
          </a:xfr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F53479D-6C1E-5208-5773-5B929CC608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4977" y="2473047"/>
            <a:ext cx="4981887" cy="3412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7171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8FE0D5-D77F-EA74-B6CE-E10F3523C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191" y="760082"/>
            <a:ext cx="6239072" cy="551458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«</a:t>
            </a:r>
            <a:r>
              <a:rPr lang="ru-RU" sz="3100" b="1" dirty="0"/>
              <a:t>С детьми мы разучивали стихи»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3EA9DB2-1632-833B-0E22-15DFA73A45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637" y="1550582"/>
            <a:ext cx="5845626" cy="4435369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DB1F610-C087-F8D9-4618-F4719CD7C45C}"/>
              </a:ext>
            </a:extLst>
          </p:cNvPr>
          <p:cNvSpPr/>
          <p:nvPr/>
        </p:nvSpPr>
        <p:spPr>
          <a:xfrm>
            <a:off x="7689979" y="4132420"/>
            <a:ext cx="3079103" cy="19654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</a:rPr>
              <a:t>Мне от бабушки-татарки</a:t>
            </a:r>
          </a:p>
          <a:p>
            <a:pPr algn="ctr"/>
            <a:r>
              <a:rPr lang="ru-RU" b="1" i="1" dirty="0">
                <a:solidFill>
                  <a:schemeClr val="tx1"/>
                </a:solidFill>
              </a:rPr>
              <a:t>Были редкостью подарки;</a:t>
            </a:r>
          </a:p>
          <a:p>
            <a:pPr algn="ctr"/>
            <a:r>
              <a:rPr lang="ru-RU" b="1" i="1" dirty="0">
                <a:solidFill>
                  <a:schemeClr val="tx1"/>
                </a:solidFill>
              </a:rPr>
              <a:t>И зачем я крещена,</a:t>
            </a:r>
          </a:p>
          <a:p>
            <a:pPr algn="ctr"/>
            <a:r>
              <a:rPr lang="ru-RU" b="1" i="1" dirty="0">
                <a:solidFill>
                  <a:schemeClr val="tx1"/>
                </a:solidFill>
              </a:rPr>
              <a:t>Горько гневалась она.</a:t>
            </a:r>
          </a:p>
          <a:p>
            <a:pPr algn="ctr"/>
            <a:r>
              <a:rPr lang="ru-RU" b="1" i="1" dirty="0">
                <a:solidFill>
                  <a:schemeClr val="tx1"/>
                </a:solidFill>
              </a:rPr>
              <a:t>А пред смертью подобрела</a:t>
            </a:r>
          </a:p>
          <a:p>
            <a:pPr algn="ctr"/>
            <a:r>
              <a:rPr lang="ru-RU" b="1" i="1" dirty="0">
                <a:solidFill>
                  <a:schemeClr val="tx1"/>
                </a:solidFill>
              </a:rPr>
              <a:t>И впервые пожалела,</a:t>
            </a:r>
          </a:p>
          <a:p>
            <a:pPr algn="ctr"/>
            <a:r>
              <a:rPr lang="ru-RU" b="1" i="1" dirty="0">
                <a:solidFill>
                  <a:schemeClr val="tx1"/>
                </a:solidFill>
              </a:rPr>
              <a:t>И вздохнула: "Ах, года!</a:t>
            </a:r>
          </a:p>
          <a:p>
            <a:pPr algn="ctr"/>
            <a:r>
              <a:rPr lang="ru-RU" b="1" i="1" dirty="0">
                <a:solidFill>
                  <a:schemeClr val="tx1"/>
                </a:solidFill>
              </a:rPr>
              <a:t>Вот и внучка молода".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1EC4D84-B4B7-C155-5DF1-7DBB836101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2367" y="760082"/>
            <a:ext cx="4214326" cy="3160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799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6402E4-4A3E-ABDD-CA38-6159BDF24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347" y="5029200"/>
            <a:ext cx="3618527" cy="1086108"/>
          </a:xfrm>
        </p:spPr>
        <p:txBody>
          <a:bodyPr>
            <a:normAutofit/>
          </a:bodyPr>
          <a:lstStyle/>
          <a:p>
            <a:r>
              <a:rPr lang="ru-RU" sz="2000" b="1" i="1" dirty="0"/>
              <a:t>«Покров Богоматери над осаждённым городом», Леонид Терентьевич </a:t>
            </a:r>
            <a:r>
              <a:rPr lang="ru-RU" sz="2000" b="1" i="1" dirty="0" err="1"/>
              <a:t>Чупятов</a:t>
            </a:r>
            <a:endParaRPr lang="ru-RU" sz="2000" b="1" i="1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FD96C3B-903F-32BB-CA41-CA09647C8A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77850" y="688430"/>
            <a:ext cx="6158674" cy="585152"/>
          </a:xfrm>
        </p:spPr>
        <p:txBody>
          <a:bodyPr>
            <a:noAutofit/>
          </a:bodyPr>
          <a:lstStyle/>
          <a:p>
            <a:r>
              <a:rPr lang="ru-RU" sz="3600" b="1" dirty="0"/>
              <a:t>«Человеческий мозг умирал последним"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7A2B440-AE27-CE66-594B-70F5DEA066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347" y="646294"/>
            <a:ext cx="4095750" cy="438290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78602C7-642D-E60D-90B2-22ECE72469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7850" y="1811742"/>
            <a:ext cx="4028267" cy="4229681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18FAE0-5A33-FDE3-AD10-F15289CBDA67}"/>
              </a:ext>
            </a:extLst>
          </p:cNvPr>
          <p:cNvSpPr/>
          <p:nvPr/>
        </p:nvSpPr>
        <p:spPr>
          <a:xfrm>
            <a:off x="9591870" y="3926583"/>
            <a:ext cx="1576873" cy="18661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«Гневный ангел», Леонид </a:t>
            </a:r>
            <a:r>
              <a:rPr lang="ru-RU" sz="2000" b="1" dirty="0" err="1">
                <a:solidFill>
                  <a:schemeClr val="tx1"/>
                </a:solidFill>
              </a:rPr>
              <a:t>Чупятов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4126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104</TotalTime>
  <Words>179</Words>
  <Application>Microsoft Office PowerPoint</Application>
  <PresentationFormat>Широкоэкранный</PresentationFormat>
  <Paragraphs>27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Garamond</vt:lpstr>
      <vt:lpstr>Натуральные материалы</vt:lpstr>
      <vt:lpstr>Блокада Ленинграда в воспоминаниях</vt:lpstr>
      <vt:lpstr>Дмитрий Сергеевич Лихачев (1906–1999) </vt:lpstr>
      <vt:lpstr>Презентация PowerPoint</vt:lpstr>
      <vt:lpstr>Становилось ясно - будет голод</vt:lpstr>
      <vt:lpstr>Страшно мучительные «Почему»</vt:lpstr>
      <vt:lpstr>Увольнение равносильно смертному приговору</vt:lpstr>
      <vt:lpstr>«Многие сотрудники карточек не получали и приходили... лизать тарелки»</vt:lpstr>
      <vt:lpstr>Презентация PowerPoint</vt:lpstr>
      <vt:lpstr>«Дорога жизни» или «Дорога смерти» ?</vt:lpstr>
      <vt:lpstr>«С детьми мы разучивали стихи»</vt:lpstr>
      <vt:lpstr>«Покров Богоматери над осаждённым городом», Леонид Терентьевич Чупятов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5</cp:revision>
  <dcterms:created xsi:type="dcterms:W3CDTF">2023-03-20T22:13:35Z</dcterms:created>
  <dcterms:modified xsi:type="dcterms:W3CDTF">2023-04-01T10:37:13Z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1506887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S9.2.0</vt:lpwstr>
  </property>
</Properties>
</file>