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17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7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6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24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3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3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76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92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80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18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33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A9FCD8-F4A3-44B6-B973-2CD71F805ABC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9A7EF2D-7944-4593-932E-92F5E35CF94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26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334460"/>
            <a:ext cx="10067318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latin typeface="Book Antiqua" panose="02040602050305030304" pitchFamily="18" charset="0"/>
              </a:rPr>
              <a:t>Академик </a:t>
            </a:r>
            <a:br>
              <a:rPr lang="ru-RU" sz="6000" dirty="0" smtClean="0">
                <a:latin typeface="Book Antiqua" panose="02040602050305030304" pitchFamily="18" charset="0"/>
              </a:rPr>
            </a:br>
            <a:r>
              <a:rPr lang="ru-RU" sz="6000" dirty="0" smtClean="0">
                <a:latin typeface="Book Antiqua" panose="02040602050305030304" pitchFamily="18" charset="0"/>
              </a:rPr>
              <a:t/>
            </a:r>
            <a:br>
              <a:rPr lang="ru-RU" sz="6000" dirty="0" smtClean="0">
                <a:latin typeface="Book Antiqua" panose="02040602050305030304" pitchFamily="18" charset="0"/>
              </a:rPr>
            </a:br>
            <a:r>
              <a:rPr lang="ru-RU" sz="6000" dirty="0" smtClean="0">
                <a:latin typeface="Book Antiqua" panose="02040602050305030304" pitchFamily="18" charset="0"/>
              </a:rPr>
              <a:t>Дмитрий </a:t>
            </a:r>
            <a:r>
              <a:rPr lang="ru-RU" sz="6000" dirty="0">
                <a:latin typeface="Book Antiqua" panose="02040602050305030304" pitchFamily="18" charset="0"/>
              </a:rPr>
              <a:t>Сергеевич </a:t>
            </a:r>
            <a:r>
              <a:rPr lang="ru-RU" sz="6000" dirty="0" smtClean="0">
                <a:latin typeface="Book Antiqua" panose="02040602050305030304" pitchFamily="18" charset="0"/>
              </a:rPr>
              <a:t>Лихачёв</a:t>
            </a:r>
            <a:br>
              <a:rPr lang="ru-RU" sz="6000" dirty="0" smtClean="0">
                <a:latin typeface="Book Antiqua" panose="02040602050305030304" pitchFamily="18" charset="0"/>
              </a:rPr>
            </a:br>
            <a:endParaRPr lang="ru-RU" sz="6000" dirty="0">
              <a:latin typeface="Book Antiqua" panose="0204060205030503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405" y="368599"/>
            <a:ext cx="4201439" cy="28019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7831" y="5483979"/>
            <a:ext cx="5020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ook Antiqua" panose="02040602050305030304" pitchFamily="18" charset="0"/>
              </a:rPr>
              <a:t>1906 - 1999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9903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74-gim76.edusite.ru/images/lihachev_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00" y="1989699"/>
            <a:ext cx="643636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4269" y="757082"/>
            <a:ext cx="114837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  <a:ea typeface="Calibri" panose="020F0502020204030204" pitchFamily="34" charset="0"/>
              </a:rPr>
              <a:t>Р</a:t>
            </a:r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одился в </a:t>
            </a:r>
            <a:r>
              <a:rPr lang="ru-RU" sz="3200" dirty="0">
                <a:latin typeface="Book Antiqua" panose="02040602050305030304" pitchFamily="18" charset="0"/>
                <a:ea typeface="Calibri" panose="020F0502020204030204" pitchFamily="34" charset="0"/>
              </a:rPr>
              <a:t>семье инженера-электрика</a:t>
            </a:r>
            <a:endParaRPr lang="ru-RU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2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022" y="497106"/>
            <a:ext cx="11483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 1923 году поступил в Петроградский государственный университет на факультет общественных наук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3074" name="Picture 2" descr="http://www.74-gim76.edusite.ru/images/lihachev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498" y="2015209"/>
            <a:ext cx="288114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899" y="2015209"/>
            <a:ext cx="5461560" cy="386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7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8057" y="246094"/>
            <a:ext cx="11483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 феврале 1928-го Лихачёв был арестован и осужден </a:t>
            </a:r>
          </a:p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на 5 лет «за контрреволюционную деятельность» 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4098" name="Picture 2" descr="https://imgprx.livejournal.net/1df2685bc5acefaf47e05746b61c2d0db0aa5296/faK3ihsJYdXiNtieXGBWIj5xCKwvYZcSHPh4M0jhojsgRnv1tPsGo4lPtW-9A3_eTXAcPMfN2qXNf5AkxSpXd62tgV7SXQ8LXiH3oyeAOHjmpWFAxj9ZBVjlobZN1pR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482" y="1677772"/>
            <a:ext cx="6743936" cy="446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Д.С.Лихачёв на Соловках. 1930г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80" y="1677772"/>
            <a:ext cx="3947289" cy="446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0010" y="235132"/>
            <a:ext cx="114837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5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«Из всей этой передряги я вышел с новым знанием жизни и с новым душевным состоянием. То добро, которое мне удалось сделать сотням подростков, сохранив им жизнь, да и многим другим людям, добро, полученное от самих </a:t>
            </a:r>
            <a:r>
              <a:rPr lang="ru-RU" sz="3500" dirty="0" err="1" smtClean="0">
                <a:latin typeface="Book Antiqua" panose="02040602050305030304" pitchFamily="18" charset="0"/>
                <a:ea typeface="Calibri" panose="020F0502020204030204" pitchFamily="34" charset="0"/>
              </a:rPr>
              <a:t>солагерников</a:t>
            </a:r>
            <a:r>
              <a:rPr lang="ru-RU" sz="35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, опыт всего виденного создали во мне какое-то очень глубоко залегшее во мне спокойствие и душевное здоровье»</a:t>
            </a:r>
          </a:p>
          <a:p>
            <a:pPr algn="ctr">
              <a:lnSpc>
                <a:spcPct val="150000"/>
              </a:lnSpc>
            </a:pPr>
            <a:r>
              <a:rPr lang="ru-RU" sz="3500" dirty="0" smtClean="0">
                <a:latin typeface="Book Antiqua" panose="02040602050305030304" pitchFamily="18" charset="0"/>
              </a:rPr>
              <a:t>                                                                    Д.С. Лихачёв</a:t>
            </a:r>
            <a:endParaRPr lang="ru-RU" sz="35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74-gim76.edusite.ru/images/p319_lihachev_5png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1"/>
          <a:stretch/>
        </p:blipFill>
        <p:spPr bwMode="auto">
          <a:xfrm>
            <a:off x="8224019" y="1688350"/>
            <a:ext cx="3044872" cy="454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4268" y="473372"/>
            <a:ext cx="11483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 1938-м стараниями руководителей Академии наук СССР с Лихачёва была снята судимость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5124" name="Picture 4" descr="Главный университет Дмитрия Лихачева... | Пикаб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6" y="1788834"/>
            <a:ext cx="6447519" cy="434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7811" y="386286"/>
            <a:ext cx="11483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Войну семья Лихачёвых пережила частично </a:t>
            </a:r>
          </a:p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 блокадном Ленинграде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7170" name="Picture 2" descr="Лихачев Д.С. &quot;В блокадном Ленинграде&quot; — Нехудожественная литература —  купить книгу ISBN: 978-5-907332-29-4 по выгодной цене на Яндекс Марке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439" y="1550590"/>
            <a:ext cx="3337630" cy="46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Все книги Дмитрия Лихачева | Читать онлайн лучшие книги автора на Литре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37591"/>
            <a:ext cx="3352799" cy="448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46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7811" y="386286"/>
            <a:ext cx="11483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В 1953-м Лихачёв был избран членом-корреспондентом Академии наук СССР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8194" name="Picture 2" descr="Дмитрий Сергеевич Лихачёв: &quot;Никакой особой миссии у России не было и нет!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12" y="1882330"/>
            <a:ext cx="4450220" cy="428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Академия наук СССР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39" y="2222318"/>
            <a:ext cx="62484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Академия наук ССС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19" y="1615549"/>
            <a:ext cx="2228327" cy="216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98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75023" y="679969"/>
            <a:ext cx="47877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«Я понял следующее: каждый день — подарок Бога. Мне нужно жить насущным днем, быть довольным тем, что я живу еще лишний день. И быть благодарным за каждый день. Поэтому не надо бояться ничего на свете».  </a:t>
            </a:r>
          </a:p>
          <a:p>
            <a:pPr algn="ctr"/>
            <a:r>
              <a:rPr lang="ru-RU" sz="3200" dirty="0">
                <a:latin typeface="Book Antiqua" panose="0204060205030503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              </a:t>
            </a:r>
          </a:p>
          <a:p>
            <a:pPr algn="ctr"/>
            <a:r>
              <a:rPr lang="ru-RU" sz="3200" dirty="0">
                <a:latin typeface="Book Antiqua" panose="0204060205030503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smtClean="0">
                <a:latin typeface="Book Antiqua" panose="02040602050305030304" pitchFamily="18" charset="0"/>
                <a:ea typeface="Calibri" panose="020F0502020204030204" pitchFamily="34" charset="0"/>
              </a:rPr>
              <a:t>                   Д.С. Лихачёв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0567" r="1977"/>
          <a:stretch/>
        </p:blipFill>
        <p:spPr>
          <a:xfrm>
            <a:off x="288234" y="928578"/>
            <a:ext cx="6817215" cy="519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</TotalTime>
  <Words>178</Words>
  <Application>Microsoft Office PowerPoint</Application>
  <PresentationFormat>Широкоэкранный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Book Antiqua</vt:lpstr>
      <vt:lpstr>Calibri</vt:lpstr>
      <vt:lpstr>Calibri Light</vt:lpstr>
      <vt:lpstr>Ретро</vt:lpstr>
      <vt:lpstr>Академик   Дмитрий Сергеевич Лихачёв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Академик   Дмитрий Сергеевич Лихачёв</dc:title>
  <dc:creator>Татьяна</dc:creator>
  <cp:lastModifiedBy>Татьяна</cp:lastModifiedBy>
  <cp:revision>4</cp:revision>
  <dcterms:created xsi:type="dcterms:W3CDTF">2023-03-28T15:44:24Z</dcterms:created>
  <dcterms:modified xsi:type="dcterms:W3CDTF">2023-03-28T16:22:43Z</dcterms:modified>
</cp:coreProperties>
</file>